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2.xml" ContentType="application/vnd.openxmlformats-officedocument.themeOverride+xml"/>
  <Override PartName="/ppt/notesSlides/notesSlide28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6"/>
  </p:notesMasterIdLst>
  <p:sldIdLst>
    <p:sldId id="1413" r:id="rId2"/>
    <p:sldId id="1762" r:id="rId3"/>
    <p:sldId id="2154" r:id="rId4"/>
    <p:sldId id="2155" r:id="rId5"/>
    <p:sldId id="2156" r:id="rId6"/>
    <p:sldId id="2157" r:id="rId7"/>
    <p:sldId id="1753" r:id="rId8"/>
    <p:sldId id="2159" r:id="rId9"/>
    <p:sldId id="2160" r:id="rId10"/>
    <p:sldId id="2161" r:id="rId11"/>
    <p:sldId id="1687" r:id="rId12"/>
    <p:sldId id="2110" r:id="rId13"/>
    <p:sldId id="1627" r:id="rId14"/>
    <p:sldId id="2150" r:id="rId15"/>
    <p:sldId id="2151" r:id="rId16"/>
    <p:sldId id="1725" r:id="rId17"/>
    <p:sldId id="2129" r:id="rId18"/>
    <p:sldId id="2130" r:id="rId19"/>
    <p:sldId id="2131" r:id="rId20"/>
    <p:sldId id="2132" r:id="rId21"/>
    <p:sldId id="2113" r:id="rId22"/>
    <p:sldId id="2162" r:id="rId23"/>
    <p:sldId id="2163" r:id="rId24"/>
    <p:sldId id="2164" r:id="rId25"/>
    <p:sldId id="2165" r:id="rId26"/>
    <p:sldId id="2166" r:id="rId27"/>
    <p:sldId id="2167" r:id="rId28"/>
    <p:sldId id="2168" r:id="rId29"/>
    <p:sldId id="2169" r:id="rId30"/>
    <p:sldId id="2170" r:id="rId31"/>
    <p:sldId id="2171" r:id="rId32"/>
    <p:sldId id="2172" r:id="rId33"/>
    <p:sldId id="2173" r:id="rId34"/>
    <p:sldId id="2174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C2E5"/>
    <a:srgbClr val="7191D1"/>
    <a:srgbClr val="00FF00"/>
    <a:srgbClr val="F2F2F2"/>
    <a:srgbClr val="FFCC99"/>
    <a:srgbClr val="FF9933"/>
    <a:srgbClr val="315397"/>
    <a:srgbClr val="FFEE00"/>
    <a:srgbClr val="FF996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327" autoAdjust="0"/>
  </p:normalViewPr>
  <p:slideViewPr>
    <p:cSldViewPr snapToGrid="0">
      <p:cViewPr varScale="1">
        <p:scale>
          <a:sx n="107" d="100"/>
          <a:sy n="107" d="100"/>
        </p:scale>
        <p:origin x="198" y="114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List_aplikace_Microsoft_Excel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List_aplikace_Microsoft_Excel10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List_aplikace_Microsoft_Excel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16768051016021"/>
          <c:y val="0.20299240246086112"/>
          <c:w val="0.78647734453406681"/>
          <c:h val="0.7505336593398659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Očkovaní dokončeno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List1!$A$2:$A$13</c:f>
              <c:strCache>
                <c:ptCount val="12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do 30 let</c:v>
                </c:pt>
              </c:strCache>
            </c:strRef>
          </c:cat>
          <c:val>
            <c:numRef>
              <c:f>List1!$B$2:$B$13</c:f>
              <c:numCache>
                <c:formatCode>General</c:formatCode>
                <c:ptCount val="12"/>
                <c:pt idx="0">
                  <c:v>15.43764</c:v>
                </c:pt>
                <c:pt idx="1">
                  <c:v>65.215429999999998</c:v>
                </c:pt>
                <c:pt idx="2">
                  <c:v>54.34928</c:v>
                </c:pt>
                <c:pt idx="3">
                  <c:v>24.351220000000001</c:v>
                </c:pt>
                <c:pt idx="4">
                  <c:v>15.00564</c:v>
                </c:pt>
                <c:pt idx="5">
                  <c:v>15.27698</c:v>
                </c:pt>
                <c:pt idx="6">
                  <c:v>13.11825</c:v>
                </c:pt>
                <c:pt idx="7">
                  <c:v>11.554449999999999</c:v>
                </c:pt>
                <c:pt idx="8">
                  <c:v>9.6668500000000002</c:v>
                </c:pt>
                <c:pt idx="9">
                  <c:v>7.5245249999999997</c:v>
                </c:pt>
                <c:pt idx="10">
                  <c:v>5.6259920000000001</c:v>
                </c:pt>
                <c:pt idx="11">
                  <c:v>1.8090219999999999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6C-43B5-BDA2-1A9D94418370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Očkovaní 1. dávkou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List1!$A$2:$A$13</c:f>
              <c:strCache>
                <c:ptCount val="12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do 30 let</c:v>
                </c:pt>
              </c:strCache>
            </c:strRef>
          </c:cat>
          <c:val>
            <c:numRef>
              <c:f>List1!$C$2:$C$13</c:f>
              <c:numCache>
                <c:formatCode>General</c:formatCode>
                <c:ptCount val="12"/>
                <c:pt idx="0">
                  <c:v>22.449719999999999</c:v>
                </c:pt>
                <c:pt idx="1">
                  <c:v>12.64038</c:v>
                </c:pt>
                <c:pt idx="2">
                  <c:v>24.67464</c:v>
                </c:pt>
                <c:pt idx="3">
                  <c:v>47.123069999999998</c:v>
                </c:pt>
                <c:pt idx="4">
                  <c:v>49.498849999999997</c:v>
                </c:pt>
                <c:pt idx="5">
                  <c:v>44.326920000000001</c:v>
                </c:pt>
                <c:pt idx="6">
                  <c:v>42.530200000000001</c:v>
                </c:pt>
                <c:pt idx="7">
                  <c:v>39.863880000000002</c:v>
                </c:pt>
                <c:pt idx="8">
                  <c:v>30.737220000000001</c:v>
                </c:pt>
                <c:pt idx="9">
                  <c:v>16.95185</c:v>
                </c:pt>
                <c:pt idx="10">
                  <c:v>9.161797</c:v>
                </c:pt>
                <c:pt idx="11">
                  <c:v>1.5865389999999999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6C-43B5-BDA2-1A9D94418370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Mají rezervaci termínu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List1!$A$2:$A$13</c:f>
              <c:strCache>
                <c:ptCount val="12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do 30 let</c:v>
                </c:pt>
              </c:strCache>
            </c:strRef>
          </c:cat>
          <c:val>
            <c:numRef>
              <c:f>List1!$D$2:$D$13</c:f>
              <c:numCache>
                <c:formatCode>General</c:formatCode>
                <c:ptCount val="12"/>
                <c:pt idx="0">
                  <c:v>3.6515900000000001</c:v>
                </c:pt>
                <c:pt idx="1">
                  <c:v>1.925475</c:v>
                </c:pt>
                <c:pt idx="2">
                  <c:v>1.693892</c:v>
                </c:pt>
                <c:pt idx="3">
                  <c:v>1.9468540000000001</c:v>
                </c:pt>
                <c:pt idx="4">
                  <c:v>2.409567</c:v>
                </c:pt>
                <c:pt idx="5">
                  <c:v>3.0316559999999999</c:v>
                </c:pt>
                <c:pt idx="6">
                  <c:v>3.6095519999999999</c:v>
                </c:pt>
                <c:pt idx="7">
                  <c:v>5.0880029999999996</c:v>
                </c:pt>
                <c:pt idx="8">
                  <c:v>8.0486190000000004</c:v>
                </c:pt>
                <c:pt idx="9">
                  <c:v>11.80152</c:v>
                </c:pt>
                <c:pt idx="10">
                  <c:v>11.40137</c:v>
                </c:pt>
                <c:pt idx="11">
                  <c:v>0.10553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6C-43B5-BDA2-1A9D94418370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Registrovaní, čekají na termín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List1!$A$2:$A$13</c:f>
              <c:strCache>
                <c:ptCount val="12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do 30 let</c:v>
                </c:pt>
              </c:strCache>
            </c:strRef>
          </c:cat>
          <c:val>
            <c:numRef>
              <c:f>List1!$E$2:$E$13</c:f>
              <c:numCache>
                <c:formatCode>General</c:formatCode>
                <c:ptCount val="12"/>
                <c:pt idx="0">
                  <c:v>3.5992434000000002</c:v>
                </c:pt>
                <c:pt idx="1">
                  <c:v>7.6397795999999998</c:v>
                </c:pt>
                <c:pt idx="2">
                  <c:v>6.2546587000000002</c:v>
                </c:pt>
                <c:pt idx="3">
                  <c:v>4.6045762999999997</c:v>
                </c:pt>
                <c:pt idx="4">
                  <c:v>4.0312408</c:v>
                </c:pt>
                <c:pt idx="5">
                  <c:v>3.8083833</c:v>
                </c:pt>
                <c:pt idx="6">
                  <c:v>3.4469086999999998</c:v>
                </c:pt>
                <c:pt idx="7">
                  <c:v>3.2447829000000001</c:v>
                </c:pt>
                <c:pt idx="8">
                  <c:v>4.1369227999999998</c:v>
                </c:pt>
                <c:pt idx="9">
                  <c:v>6.0498333999999998</c:v>
                </c:pt>
                <c:pt idx="10">
                  <c:v>6.9731309000000001</c:v>
                </c:pt>
                <c:pt idx="11">
                  <c:v>0.58153060000000001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6C-43B5-BDA2-1A9D94418370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List1!$A$2:$A$13</c:f>
              <c:strCache>
                <c:ptCount val="12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do 30 let</c:v>
                </c:pt>
              </c:strCache>
            </c:strRef>
          </c:cat>
          <c:val>
            <c:numRef>
              <c:f>List1!$F$2:$F$13</c:f>
              <c:numCache>
                <c:formatCode>General</c:formatCode>
                <c:ptCount val="12"/>
                <c:pt idx="0">
                  <c:v>9.6510701000000001</c:v>
                </c:pt>
                <c:pt idx="1">
                  <c:v>4.7860905999999996</c:v>
                </c:pt>
                <c:pt idx="2">
                  <c:v>3.3961621000000002</c:v>
                </c:pt>
                <c:pt idx="3">
                  <c:v>4.7073397999999997</c:v>
                </c:pt>
                <c:pt idx="4">
                  <c:v>6.7525760999999997</c:v>
                </c:pt>
                <c:pt idx="5">
                  <c:v>8.9232575000000001</c:v>
                </c:pt>
                <c:pt idx="6">
                  <c:v>9.8535198000000008</c:v>
                </c:pt>
                <c:pt idx="7">
                  <c:v>10.402158999999999</c:v>
                </c:pt>
                <c:pt idx="8">
                  <c:v>10.082153999999999</c:v>
                </c:pt>
                <c:pt idx="9">
                  <c:v>10.969322</c:v>
                </c:pt>
                <c:pt idx="10">
                  <c:v>12.048304999999999</c:v>
                </c:pt>
                <c:pt idx="11">
                  <c:v>12.791679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5B6C-43B5-BDA2-1A9D94418370}"/>
            </c:ext>
          </c:extLst>
        </c:ser>
        <c:ser>
          <c:idx val="5"/>
          <c:order val="5"/>
          <c:tx>
            <c:strRef>
              <c:f>List1!$G$1</c:f>
              <c:strCache>
                <c:ptCount val="1"/>
                <c:pt idx="0">
                  <c:v> 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List1!$A$2:$A$13</c:f>
              <c:strCache>
                <c:ptCount val="12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do 30 let</c:v>
                </c:pt>
              </c:strCache>
            </c:strRef>
          </c:cat>
          <c:val>
            <c:numRef>
              <c:f>List1!$G$2:$G$13</c:f>
              <c:numCache>
                <c:formatCode>General</c:formatCode>
                <c:ptCount val="12"/>
                <c:pt idx="0">
                  <c:v>45.210734600000002</c:v>
                </c:pt>
                <c:pt idx="1">
                  <c:v>7.7928433200000002</c:v>
                </c:pt>
                <c:pt idx="2">
                  <c:v>9.6313673800000004</c:v>
                </c:pt>
                <c:pt idx="3">
                  <c:v>17.266938100000001</c:v>
                </c:pt>
                <c:pt idx="4">
                  <c:v>22.302127200000001</c:v>
                </c:pt>
                <c:pt idx="5">
                  <c:v>24.632801400000002</c:v>
                </c:pt>
                <c:pt idx="6">
                  <c:v>27.441566399999999</c:v>
                </c:pt>
                <c:pt idx="7">
                  <c:v>29.8467232</c:v>
                </c:pt>
                <c:pt idx="8">
                  <c:v>37.328239199999999</c:v>
                </c:pt>
                <c:pt idx="9">
                  <c:v>46.702950999999999</c:v>
                </c:pt>
                <c:pt idx="10">
                  <c:v>54.789402600000003</c:v>
                </c:pt>
                <c:pt idx="11">
                  <c:v>83.1256992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13B-470D-A795-D51EE48759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3.5432530918869456E-3"/>
          <c:y val="7.839625914535274E-2"/>
          <c:w val="0.98994552187469609"/>
          <c:h val="4.6791895752454092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5098508700484945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70–79</c:v>
                </c:pt>
              </c:strCache>
            </c:strRef>
          </c:tx>
          <c:spPr>
            <a:ln w="28575" cap="rnd">
              <a:solidFill>
                <a:srgbClr val="FF6600"/>
              </a:solidFill>
              <a:round/>
            </a:ln>
            <a:effectLst/>
          </c:spPr>
          <c:marker>
            <c:symbol val="none"/>
          </c:marker>
          <c:cat>
            <c:strRef>
              <c:f>List1!$F$1:$FD$1</c:f>
              <c:strCache>
                <c:ptCount val="155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</c:strCache>
            </c:strRef>
          </c:cat>
          <c:val>
            <c:numRef>
              <c:f>List1!$F$2:$FD$2</c:f>
              <c:numCache>
                <c:formatCode>General</c:formatCode>
                <c:ptCount val="155"/>
                <c:pt idx="0">
                  <c:v>597</c:v>
                </c:pt>
                <c:pt idx="1">
                  <c:v>605</c:v>
                </c:pt>
                <c:pt idx="2">
                  <c:v>645</c:v>
                </c:pt>
                <c:pt idx="3">
                  <c:v>674</c:v>
                </c:pt>
                <c:pt idx="4">
                  <c:v>805</c:v>
                </c:pt>
                <c:pt idx="5">
                  <c:v>954</c:v>
                </c:pt>
                <c:pt idx="6">
                  <c:v>1191</c:v>
                </c:pt>
                <c:pt idx="7">
                  <c:v>1644</c:v>
                </c:pt>
                <c:pt idx="8">
                  <c:v>2150</c:v>
                </c:pt>
                <c:pt idx="9">
                  <c:v>2329</c:v>
                </c:pt>
                <c:pt idx="10">
                  <c:v>2480</c:v>
                </c:pt>
                <c:pt idx="11">
                  <c:v>2936</c:v>
                </c:pt>
                <c:pt idx="12">
                  <c:v>3835</c:v>
                </c:pt>
                <c:pt idx="13">
                  <c:v>5036</c:v>
                </c:pt>
                <c:pt idx="14">
                  <c:v>6455</c:v>
                </c:pt>
                <c:pt idx="15">
                  <c:v>7689</c:v>
                </c:pt>
                <c:pt idx="16">
                  <c:v>8042</c:v>
                </c:pt>
                <c:pt idx="17">
                  <c:v>8268</c:v>
                </c:pt>
                <c:pt idx="18">
                  <c:v>9263</c:v>
                </c:pt>
                <c:pt idx="19">
                  <c:v>10249</c:v>
                </c:pt>
                <c:pt idx="20">
                  <c:v>11369</c:v>
                </c:pt>
                <c:pt idx="21">
                  <c:v>12517</c:v>
                </c:pt>
                <c:pt idx="22">
                  <c:v>13379</c:v>
                </c:pt>
                <c:pt idx="23">
                  <c:v>13589</c:v>
                </c:pt>
                <c:pt idx="24">
                  <c:v>13721</c:v>
                </c:pt>
                <c:pt idx="25">
                  <c:v>14252</c:v>
                </c:pt>
                <c:pt idx="26">
                  <c:v>14889</c:v>
                </c:pt>
                <c:pt idx="27">
                  <c:v>15471</c:v>
                </c:pt>
                <c:pt idx="28">
                  <c:v>16077</c:v>
                </c:pt>
                <c:pt idx="29">
                  <c:v>16720</c:v>
                </c:pt>
                <c:pt idx="30">
                  <c:v>16853</c:v>
                </c:pt>
                <c:pt idx="31">
                  <c:v>17000</c:v>
                </c:pt>
                <c:pt idx="32">
                  <c:v>17619</c:v>
                </c:pt>
                <c:pt idx="33">
                  <c:v>18474</c:v>
                </c:pt>
                <c:pt idx="34">
                  <c:v>19614</c:v>
                </c:pt>
                <c:pt idx="35">
                  <c:v>20944</c:v>
                </c:pt>
                <c:pt idx="36">
                  <c:v>22088</c:v>
                </c:pt>
                <c:pt idx="37">
                  <c:v>22246</c:v>
                </c:pt>
                <c:pt idx="38">
                  <c:v>22413</c:v>
                </c:pt>
                <c:pt idx="39">
                  <c:v>23358</c:v>
                </c:pt>
                <c:pt idx="40">
                  <c:v>24486</c:v>
                </c:pt>
                <c:pt idx="41">
                  <c:v>25798</c:v>
                </c:pt>
                <c:pt idx="42">
                  <c:v>27512</c:v>
                </c:pt>
                <c:pt idx="43">
                  <c:v>28976</c:v>
                </c:pt>
                <c:pt idx="44">
                  <c:v>29317</c:v>
                </c:pt>
                <c:pt idx="45">
                  <c:v>29402</c:v>
                </c:pt>
                <c:pt idx="46">
                  <c:v>30348</c:v>
                </c:pt>
                <c:pt idx="47">
                  <c:v>31558</c:v>
                </c:pt>
                <c:pt idx="48">
                  <c:v>32843</c:v>
                </c:pt>
                <c:pt idx="49">
                  <c:v>34200</c:v>
                </c:pt>
                <c:pt idx="50">
                  <c:v>35475</c:v>
                </c:pt>
                <c:pt idx="51">
                  <c:v>35611</c:v>
                </c:pt>
                <c:pt idx="52">
                  <c:v>35674</c:v>
                </c:pt>
                <c:pt idx="53">
                  <c:v>36538</c:v>
                </c:pt>
                <c:pt idx="54">
                  <c:v>37579</c:v>
                </c:pt>
                <c:pt idx="55">
                  <c:v>38974</c:v>
                </c:pt>
                <c:pt idx="56">
                  <c:v>40634</c:v>
                </c:pt>
                <c:pt idx="57">
                  <c:v>42589</c:v>
                </c:pt>
                <c:pt idx="58">
                  <c:v>42905</c:v>
                </c:pt>
                <c:pt idx="59">
                  <c:v>43046</c:v>
                </c:pt>
                <c:pt idx="60">
                  <c:v>45703</c:v>
                </c:pt>
                <c:pt idx="61">
                  <c:v>51044</c:v>
                </c:pt>
                <c:pt idx="62">
                  <c:v>60141</c:v>
                </c:pt>
                <c:pt idx="63">
                  <c:v>72438</c:v>
                </c:pt>
                <c:pt idx="64">
                  <c:v>84368</c:v>
                </c:pt>
                <c:pt idx="65">
                  <c:v>89329</c:v>
                </c:pt>
                <c:pt idx="66">
                  <c:v>93950</c:v>
                </c:pt>
                <c:pt idx="67">
                  <c:v>107971</c:v>
                </c:pt>
                <c:pt idx="68">
                  <c:v>125429</c:v>
                </c:pt>
                <c:pt idx="69">
                  <c:v>148079</c:v>
                </c:pt>
                <c:pt idx="70">
                  <c:v>172998</c:v>
                </c:pt>
                <c:pt idx="71">
                  <c:v>195396</c:v>
                </c:pt>
                <c:pt idx="72">
                  <c:v>205873</c:v>
                </c:pt>
                <c:pt idx="73">
                  <c:v>213497</c:v>
                </c:pt>
                <c:pt idx="74">
                  <c:v>231344</c:v>
                </c:pt>
                <c:pt idx="75">
                  <c:v>254165</c:v>
                </c:pt>
                <c:pt idx="76">
                  <c:v>277445</c:v>
                </c:pt>
                <c:pt idx="77">
                  <c:v>301164</c:v>
                </c:pt>
                <c:pt idx="78">
                  <c:v>320918</c:v>
                </c:pt>
                <c:pt idx="79">
                  <c:v>330195</c:v>
                </c:pt>
                <c:pt idx="80">
                  <c:v>335051</c:v>
                </c:pt>
                <c:pt idx="81">
                  <c:v>350783</c:v>
                </c:pt>
                <c:pt idx="82">
                  <c:v>368349</c:v>
                </c:pt>
                <c:pt idx="83">
                  <c:v>387116</c:v>
                </c:pt>
                <c:pt idx="84">
                  <c:v>405608</c:v>
                </c:pt>
                <c:pt idx="85">
                  <c:v>421940</c:v>
                </c:pt>
                <c:pt idx="86">
                  <c:v>428989</c:v>
                </c:pt>
                <c:pt idx="87">
                  <c:v>433188</c:v>
                </c:pt>
                <c:pt idx="88">
                  <c:v>450158</c:v>
                </c:pt>
                <c:pt idx="89">
                  <c:v>471150</c:v>
                </c:pt>
                <c:pt idx="90">
                  <c:v>494678</c:v>
                </c:pt>
                <c:pt idx="91">
                  <c:v>522526</c:v>
                </c:pt>
                <c:pt idx="92">
                  <c:v>532910</c:v>
                </c:pt>
                <c:pt idx="93">
                  <c:v>540346</c:v>
                </c:pt>
                <c:pt idx="94">
                  <c:v>546163</c:v>
                </c:pt>
                <c:pt idx="95">
                  <c:v>551353</c:v>
                </c:pt>
                <c:pt idx="96">
                  <c:v>574360</c:v>
                </c:pt>
                <c:pt idx="97">
                  <c:v>597853</c:v>
                </c:pt>
                <c:pt idx="98">
                  <c:v>636732</c:v>
                </c:pt>
                <c:pt idx="99">
                  <c:v>672208</c:v>
                </c:pt>
                <c:pt idx="100">
                  <c:v>689472</c:v>
                </c:pt>
                <c:pt idx="101">
                  <c:v>701509</c:v>
                </c:pt>
                <c:pt idx="102">
                  <c:v>737180</c:v>
                </c:pt>
                <c:pt idx="103">
                  <c:v>770309</c:v>
                </c:pt>
                <c:pt idx="104">
                  <c:v>806638</c:v>
                </c:pt>
                <c:pt idx="105">
                  <c:v>842418</c:v>
                </c:pt>
                <c:pt idx="106">
                  <c:v>870605</c:v>
                </c:pt>
                <c:pt idx="107">
                  <c:v>880352</c:v>
                </c:pt>
                <c:pt idx="108">
                  <c:v>888098</c:v>
                </c:pt>
                <c:pt idx="109">
                  <c:v>908809</c:v>
                </c:pt>
                <c:pt idx="110">
                  <c:v>928745</c:v>
                </c:pt>
                <c:pt idx="111">
                  <c:v>946137</c:v>
                </c:pt>
                <c:pt idx="112">
                  <c:v>965878</c:v>
                </c:pt>
                <c:pt idx="113">
                  <c:v>979713</c:v>
                </c:pt>
                <c:pt idx="114">
                  <c:v>985654</c:v>
                </c:pt>
                <c:pt idx="115">
                  <c:v>989465</c:v>
                </c:pt>
                <c:pt idx="116">
                  <c:v>999942</c:v>
                </c:pt>
                <c:pt idx="117">
                  <c:v>1012573</c:v>
                </c:pt>
                <c:pt idx="118">
                  <c:v>1026091</c:v>
                </c:pt>
                <c:pt idx="119">
                  <c:v>1040393</c:v>
                </c:pt>
                <c:pt idx="120">
                  <c:v>1049990</c:v>
                </c:pt>
                <c:pt idx="121">
                  <c:v>1053495</c:v>
                </c:pt>
                <c:pt idx="122">
                  <c:v>1055987</c:v>
                </c:pt>
                <c:pt idx="123">
                  <c:v>1063424</c:v>
                </c:pt>
                <c:pt idx="124">
                  <c:v>1072913</c:v>
                </c:pt>
                <c:pt idx="125">
                  <c:v>1083095</c:v>
                </c:pt>
                <c:pt idx="126">
                  <c:v>1093899</c:v>
                </c:pt>
                <c:pt idx="127">
                  <c:v>1102094</c:v>
                </c:pt>
                <c:pt idx="128">
                  <c:v>1104517</c:v>
                </c:pt>
                <c:pt idx="129">
                  <c:v>1106234</c:v>
                </c:pt>
                <c:pt idx="130">
                  <c:v>1113094</c:v>
                </c:pt>
                <c:pt idx="131">
                  <c:v>1121436</c:v>
                </c:pt>
                <c:pt idx="132">
                  <c:v>1129351</c:v>
                </c:pt>
                <c:pt idx="133">
                  <c:v>1137206</c:v>
                </c:pt>
                <c:pt idx="134">
                  <c:v>1142431</c:v>
                </c:pt>
                <c:pt idx="135">
                  <c:v>1144256</c:v>
                </c:pt>
                <c:pt idx="136">
                  <c:v>1145617</c:v>
                </c:pt>
                <c:pt idx="137">
                  <c:v>1150465</c:v>
                </c:pt>
                <c:pt idx="138">
                  <c:v>1159167</c:v>
                </c:pt>
                <c:pt idx="139">
                  <c:v>1168018</c:v>
                </c:pt>
                <c:pt idx="140">
                  <c:v>1183761</c:v>
                </c:pt>
                <c:pt idx="141">
                  <c:v>1197819</c:v>
                </c:pt>
                <c:pt idx="142">
                  <c:v>1203913</c:v>
                </c:pt>
                <c:pt idx="143">
                  <c:v>1209302</c:v>
                </c:pt>
                <c:pt idx="144">
                  <c:v>1226429</c:v>
                </c:pt>
                <c:pt idx="145">
                  <c:v>1243028</c:v>
                </c:pt>
                <c:pt idx="146">
                  <c:v>1262201</c:v>
                </c:pt>
                <c:pt idx="147">
                  <c:v>1282699</c:v>
                </c:pt>
                <c:pt idx="148">
                  <c:v>1300307</c:v>
                </c:pt>
                <c:pt idx="149">
                  <c:v>1306104</c:v>
                </c:pt>
                <c:pt idx="150">
                  <c:v>1311742</c:v>
                </c:pt>
                <c:pt idx="151">
                  <c:v>1326787</c:v>
                </c:pt>
                <c:pt idx="152">
                  <c:v>1342385</c:v>
                </c:pt>
                <c:pt idx="153">
                  <c:v>1357845</c:v>
                </c:pt>
                <c:pt idx="154">
                  <c:v>1374002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80+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List1!$F$1:$FD$1</c:f>
              <c:strCache>
                <c:ptCount val="155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</c:strCache>
            </c:strRef>
          </c:cat>
          <c:val>
            <c:numRef>
              <c:f>List1!$F$3:$FD$3</c:f>
              <c:numCache>
                <c:formatCode>General</c:formatCode>
                <c:ptCount val="155"/>
                <c:pt idx="0">
                  <c:v>716</c:v>
                </c:pt>
                <c:pt idx="1">
                  <c:v>719</c:v>
                </c:pt>
                <c:pt idx="2">
                  <c:v>731</c:v>
                </c:pt>
                <c:pt idx="3">
                  <c:v>734</c:v>
                </c:pt>
                <c:pt idx="4">
                  <c:v>765</c:v>
                </c:pt>
                <c:pt idx="5">
                  <c:v>806</c:v>
                </c:pt>
                <c:pt idx="6">
                  <c:v>873</c:v>
                </c:pt>
                <c:pt idx="7">
                  <c:v>1276</c:v>
                </c:pt>
                <c:pt idx="8">
                  <c:v>2135</c:v>
                </c:pt>
                <c:pt idx="9">
                  <c:v>2321</c:v>
                </c:pt>
                <c:pt idx="10">
                  <c:v>2428</c:v>
                </c:pt>
                <c:pt idx="11">
                  <c:v>3063</c:v>
                </c:pt>
                <c:pt idx="12">
                  <c:v>4721</c:v>
                </c:pt>
                <c:pt idx="13">
                  <c:v>6421</c:v>
                </c:pt>
                <c:pt idx="14">
                  <c:v>8708</c:v>
                </c:pt>
                <c:pt idx="15">
                  <c:v>11002</c:v>
                </c:pt>
                <c:pt idx="16">
                  <c:v>12510</c:v>
                </c:pt>
                <c:pt idx="17">
                  <c:v>14162</c:v>
                </c:pt>
                <c:pt idx="18">
                  <c:v>18918</c:v>
                </c:pt>
                <c:pt idx="19">
                  <c:v>24628</c:v>
                </c:pt>
                <c:pt idx="20">
                  <c:v>31223</c:v>
                </c:pt>
                <c:pt idx="21">
                  <c:v>39521</c:v>
                </c:pt>
                <c:pt idx="22">
                  <c:v>48475</c:v>
                </c:pt>
                <c:pt idx="23">
                  <c:v>50945</c:v>
                </c:pt>
                <c:pt idx="24">
                  <c:v>52782</c:v>
                </c:pt>
                <c:pt idx="25">
                  <c:v>58931</c:v>
                </c:pt>
                <c:pt idx="26">
                  <c:v>65293</c:v>
                </c:pt>
                <c:pt idx="27">
                  <c:v>70790</c:v>
                </c:pt>
                <c:pt idx="28">
                  <c:v>75432</c:v>
                </c:pt>
                <c:pt idx="29">
                  <c:v>79773</c:v>
                </c:pt>
                <c:pt idx="30">
                  <c:v>80401</c:v>
                </c:pt>
                <c:pt idx="31">
                  <c:v>81060</c:v>
                </c:pt>
                <c:pt idx="32">
                  <c:v>83999</c:v>
                </c:pt>
                <c:pt idx="33">
                  <c:v>87324</c:v>
                </c:pt>
                <c:pt idx="34">
                  <c:v>90921</c:v>
                </c:pt>
                <c:pt idx="35">
                  <c:v>95698</c:v>
                </c:pt>
                <c:pt idx="36">
                  <c:v>100443</c:v>
                </c:pt>
                <c:pt idx="37">
                  <c:v>102222</c:v>
                </c:pt>
                <c:pt idx="38">
                  <c:v>104329</c:v>
                </c:pt>
                <c:pt idx="39">
                  <c:v>110392</c:v>
                </c:pt>
                <c:pt idx="40">
                  <c:v>117990</c:v>
                </c:pt>
                <c:pt idx="41">
                  <c:v>126724</c:v>
                </c:pt>
                <c:pt idx="42">
                  <c:v>137931</c:v>
                </c:pt>
                <c:pt idx="43">
                  <c:v>149309</c:v>
                </c:pt>
                <c:pt idx="44">
                  <c:v>152220</c:v>
                </c:pt>
                <c:pt idx="45">
                  <c:v>154011</c:v>
                </c:pt>
                <c:pt idx="46">
                  <c:v>162898</c:v>
                </c:pt>
                <c:pt idx="47">
                  <c:v>173474</c:v>
                </c:pt>
                <c:pt idx="48">
                  <c:v>183634</c:v>
                </c:pt>
                <c:pt idx="49">
                  <c:v>195396</c:v>
                </c:pt>
                <c:pt idx="50">
                  <c:v>206547</c:v>
                </c:pt>
                <c:pt idx="51">
                  <c:v>208730</c:v>
                </c:pt>
                <c:pt idx="52">
                  <c:v>210355</c:v>
                </c:pt>
                <c:pt idx="53">
                  <c:v>220349</c:v>
                </c:pt>
                <c:pt idx="54">
                  <c:v>232304</c:v>
                </c:pt>
                <c:pt idx="55">
                  <c:v>243477</c:v>
                </c:pt>
                <c:pt idx="56">
                  <c:v>256802</c:v>
                </c:pt>
                <c:pt idx="57">
                  <c:v>268177</c:v>
                </c:pt>
                <c:pt idx="58">
                  <c:v>270390</c:v>
                </c:pt>
                <c:pt idx="59">
                  <c:v>272051</c:v>
                </c:pt>
                <c:pt idx="60">
                  <c:v>281973</c:v>
                </c:pt>
                <c:pt idx="61">
                  <c:v>291837</c:v>
                </c:pt>
                <c:pt idx="62">
                  <c:v>302172</c:v>
                </c:pt>
                <c:pt idx="63">
                  <c:v>312931</c:v>
                </c:pt>
                <c:pt idx="64">
                  <c:v>321712</c:v>
                </c:pt>
                <c:pt idx="65">
                  <c:v>324236</c:v>
                </c:pt>
                <c:pt idx="66">
                  <c:v>326465</c:v>
                </c:pt>
                <c:pt idx="67">
                  <c:v>334237</c:v>
                </c:pt>
                <c:pt idx="68">
                  <c:v>343668</c:v>
                </c:pt>
                <c:pt idx="69">
                  <c:v>353818</c:v>
                </c:pt>
                <c:pt idx="70">
                  <c:v>364434</c:v>
                </c:pt>
                <c:pt idx="71">
                  <c:v>372857</c:v>
                </c:pt>
                <c:pt idx="72">
                  <c:v>375216</c:v>
                </c:pt>
                <c:pt idx="73">
                  <c:v>376861</c:v>
                </c:pt>
                <c:pt idx="74">
                  <c:v>384355</c:v>
                </c:pt>
                <c:pt idx="75">
                  <c:v>394371</c:v>
                </c:pt>
                <c:pt idx="76">
                  <c:v>403859</c:v>
                </c:pt>
                <c:pt idx="77">
                  <c:v>415222</c:v>
                </c:pt>
                <c:pt idx="78">
                  <c:v>426090</c:v>
                </c:pt>
                <c:pt idx="79">
                  <c:v>428453</c:v>
                </c:pt>
                <c:pt idx="80">
                  <c:v>430062</c:v>
                </c:pt>
                <c:pt idx="81">
                  <c:v>437755</c:v>
                </c:pt>
                <c:pt idx="82">
                  <c:v>445600</c:v>
                </c:pt>
                <c:pt idx="83">
                  <c:v>453529</c:v>
                </c:pt>
                <c:pt idx="84">
                  <c:v>463228</c:v>
                </c:pt>
                <c:pt idx="85">
                  <c:v>470921</c:v>
                </c:pt>
                <c:pt idx="86">
                  <c:v>472786</c:v>
                </c:pt>
                <c:pt idx="87">
                  <c:v>474119</c:v>
                </c:pt>
                <c:pt idx="88">
                  <c:v>480609</c:v>
                </c:pt>
                <c:pt idx="89">
                  <c:v>486942</c:v>
                </c:pt>
                <c:pt idx="90">
                  <c:v>493860</c:v>
                </c:pt>
                <c:pt idx="91">
                  <c:v>501074</c:v>
                </c:pt>
                <c:pt idx="92">
                  <c:v>503118</c:v>
                </c:pt>
                <c:pt idx="93">
                  <c:v>504605</c:v>
                </c:pt>
                <c:pt idx="94">
                  <c:v>505935</c:v>
                </c:pt>
                <c:pt idx="95">
                  <c:v>506838</c:v>
                </c:pt>
                <c:pt idx="96">
                  <c:v>511238</c:v>
                </c:pt>
                <c:pt idx="97">
                  <c:v>515622</c:v>
                </c:pt>
                <c:pt idx="98">
                  <c:v>521745</c:v>
                </c:pt>
                <c:pt idx="99">
                  <c:v>526736</c:v>
                </c:pt>
                <c:pt idx="100">
                  <c:v>528519</c:v>
                </c:pt>
                <c:pt idx="101">
                  <c:v>529588</c:v>
                </c:pt>
                <c:pt idx="102">
                  <c:v>532995</c:v>
                </c:pt>
                <c:pt idx="103">
                  <c:v>536592</c:v>
                </c:pt>
                <c:pt idx="104">
                  <c:v>540007</c:v>
                </c:pt>
                <c:pt idx="105">
                  <c:v>544061</c:v>
                </c:pt>
                <c:pt idx="106">
                  <c:v>547383</c:v>
                </c:pt>
                <c:pt idx="107">
                  <c:v>548100</c:v>
                </c:pt>
                <c:pt idx="108">
                  <c:v>548640</c:v>
                </c:pt>
                <c:pt idx="109">
                  <c:v>550964</c:v>
                </c:pt>
                <c:pt idx="110">
                  <c:v>553395</c:v>
                </c:pt>
                <c:pt idx="111">
                  <c:v>555679</c:v>
                </c:pt>
                <c:pt idx="112">
                  <c:v>558282</c:v>
                </c:pt>
                <c:pt idx="113">
                  <c:v>560126</c:v>
                </c:pt>
                <c:pt idx="114">
                  <c:v>560687</c:v>
                </c:pt>
                <c:pt idx="115">
                  <c:v>561024</c:v>
                </c:pt>
                <c:pt idx="116">
                  <c:v>562501</c:v>
                </c:pt>
                <c:pt idx="117">
                  <c:v>564164</c:v>
                </c:pt>
                <c:pt idx="118">
                  <c:v>566104</c:v>
                </c:pt>
                <c:pt idx="119">
                  <c:v>568376</c:v>
                </c:pt>
                <c:pt idx="120">
                  <c:v>569795</c:v>
                </c:pt>
                <c:pt idx="121">
                  <c:v>570148</c:v>
                </c:pt>
                <c:pt idx="122">
                  <c:v>570494</c:v>
                </c:pt>
                <c:pt idx="123">
                  <c:v>571643</c:v>
                </c:pt>
                <c:pt idx="124">
                  <c:v>573380</c:v>
                </c:pt>
                <c:pt idx="125">
                  <c:v>575245</c:v>
                </c:pt>
                <c:pt idx="126">
                  <c:v>577520</c:v>
                </c:pt>
                <c:pt idx="127">
                  <c:v>579320</c:v>
                </c:pt>
                <c:pt idx="128">
                  <c:v>579686</c:v>
                </c:pt>
                <c:pt idx="129">
                  <c:v>580044</c:v>
                </c:pt>
                <c:pt idx="130">
                  <c:v>582020</c:v>
                </c:pt>
                <c:pt idx="131">
                  <c:v>584633</c:v>
                </c:pt>
                <c:pt idx="132">
                  <c:v>587258</c:v>
                </c:pt>
                <c:pt idx="133">
                  <c:v>589889</c:v>
                </c:pt>
                <c:pt idx="134">
                  <c:v>591928</c:v>
                </c:pt>
                <c:pt idx="135">
                  <c:v>592690</c:v>
                </c:pt>
                <c:pt idx="136">
                  <c:v>593350</c:v>
                </c:pt>
                <c:pt idx="137">
                  <c:v>595083</c:v>
                </c:pt>
                <c:pt idx="138">
                  <c:v>597596</c:v>
                </c:pt>
                <c:pt idx="139">
                  <c:v>600754</c:v>
                </c:pt>
                <c:pt idx="140">
                  <c:v>604409</c:v>
                </c:pt>
                <c:pt idx="141">
                  <c:v>606985</c:v>
                </c:pt>
                <c:pt idx="142">
                  <c:v>607654</c:v>
                </c:pt>
                <c:pt idx="143">
                  <c:v>608130</c:v>
                </c:pt>
                <c:pt idx="144">
                  <c:v>611040</c:v>
                </c:pt>
                <c:pt idx="145">
                  <c:v>614603</c:v>
                </c:pt>
                <c:pt idx="146">
                  <c:v>618033</c:v>
                </c:pt>
                <c:pt idx="147">
                  <c:v>621472</c:v>
                </c:pt>
                <c:pt idx="148">
                  <c:v>624131</c:v>
                </c:pt>
                <c:pt idx="149">
                  <c:v>624623</c:v>
                </c:pt>
                <c:pt idx="150">
                  <c:v>625112</c:v>
                </c:pt>
                <c:pt idx="151">
                  <c:v>627226</c:v>
                </c:pt>
                <c:pt idx="152">
                  <c:v>630163</c:v>
                </c:pt>
                <c:pt idx="153">
                  <c:v>633782</c:v>
                </c:pt>
                <c:pt idx="154">
                  <c:v>637168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65–69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List1!$F$1:$FD$1</c:f>
              <c:strCache>
                <c:ptCount val="155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</c:strCache>
            </c:strRef>
          </c:cat>
          <c:val>
            <c:numRef>
              <c:f>List1!$F$4:$FD$4</c:f>
              <c:numCache>
                <c:formatCode>General</c:formatCode>
                <c:ptCount val="155"/>
                <c:pt idx="0">
                  <c:v>619</c:v>
                </c:pt>
                <c:pt idx="1">
                  <c:v>631</c:v>
                </c:pt>
                <c:pt idx="2">
                  <c:v>681</c:v>
                </c:pt>
                <c:pt idx="3">
                  <c:v>723</c:v>
                </c:pt>
                <c:pt idx="4">
                  <c:v>917</c:v>
                </c:pt>
                <c:pt idx="5">
                  <c:v>1142</c:v>
                </c:pt>
                <c:pt idx="6">
                  <c:v>1426</c:v>
                </c:pt>
                <c:pt idx="7">
                  <c:v>1799</c:v>
                </c:pt>
                <c:pt idx="8">
                  <c:v>2248</c:v>
                </c:pt>
                <c:pt idx="9">
                  <c:v>2395</c:v>
                </c:pt>
                <c:pt idx="10">
                  <c:v>2526</c:v>
                </c:pt>
                <c:pt idx="11">
                  <c:v>2988</c:v>
                </c:pt>
                <c:pt idx="12">
                  <c:v>3694</c:v>
                </c:pt>
                <c:pt idx="13">
                  <c:v>4449</c:v>
                </c:pt>
                <c:pt idx="14">
                  <c:v>5327</c:v>
                </c:pt>
                <c:pt idx="15">
                  <c:v>6142</c:v>
                </c:pt>
                <c:pt idx="16">
                  <c:v>6308</c:v>
                </c:pt>
                <c:pt idx="17">
                  <c:v>6420</c:v>
                </c:pt>
                <c:pt idx="18">
                  <c:v>7135</c:v>
                </c:pt>
                <c:pt idx="19">
                  <c:v>7868</c:v>
                </c:pt>
                <c:pt idx="20">
                  <c:v>8564</c:v>
                </c:pt>
                <c:pt idx="21">
                  <c:v>9216</c:v>
                </c:pt>
                <c:pt idx="22">
                  <c:v>9691</c:v>
                </c:pt>
                <c:pt idx="23">
                  <c:v>9792</c:v>
                </c:pt>
                <c:pt idx="24">
                  <c:v>9880</c:v>
                </c:pt>
                <c:pt idx="25">
                  <c:v>10307</c:v>
                </c:pt>
                <c:pt idx="26">
                  <c:v>10880</c:v>
                </c:pt>
                <c:pt idx="27">
                  <c:v>11318</c:v>
                </c:pt>
                <c:pt idx="28">
                  <c:v>11779</c:v>
                </c:pt>
                <c:pt idx="29">
                  <c:v>12312</c:v>
                </c:pt>
                <c:pt idx="30">
                  <c:v>12430</c:v>
                </c:pt>
                <c:pt idx="31">
                  <c:v>12540</c:v>
                </c:pt>
                <c:pt idx="32">
                  <c:v>13065</c:v>
                </c:pt>
                <c:pt idx="33">
                  <c:v>13742</c:v>
                </c:pt>
                <c:pt idx="34">
                  <c:v>14502</c:v>
                </c:pt>
                <c:pt idx="35">
                  <c:v>15382</c:v>
                </c:pt>
                <c:pt idx="36">
                  <c:v>16162</c:v>
                </c:pt>
                <c:pt idx="37">
                  <c:v>16279</c:v>
                </c:pt>
                <c:pt idx="38">
                  <c:v>16368</c:v>
                </c:pt>
                <c:pt idx="39">
                  <c:v>17006</c:v>
                </c:pt>
                <c:pt idx="40">
                  <c:v>17718</c:v>
                </c:pt>
                <c:pt idx="41">
                  <c:v>18437</c:v>
                </c:pt>
                <c:pt idx="42">
                  <c:v>19334</c:v>
                </c:pt>
                <c:pt idx="43">
                  <c:v>20123</c:v>
                </c:pt>
                <c:pt idx="44">
                  <c:v>20257</c:v>
                </c:pt>
                <c:pt idx="45">
                  <c:v>20321</c:v>
                </c:pt>
                <c:pt idx="46">
                  <c:v>20827</c:v>
                </c:pt>
                <c:pt idx="47">
                  <c:v>21418</c:v>
                </c:pt>
                <c:pt idx="48">
                  <c:v>22014</c:v>
                </c:pt>
                <c:pt idx="49">
                  <c:v>22795</c:v>
                </c:pt>
                <c:pt idx="50">
                  <c:v>23408</c:v>
                </c:pt>
                <c:pt idx="51">
                  <c:v>23489</c:v>
                </c:pt>
                <c:pt idx="52">
                  <c:v>23522</c:v>
                </c:pt>
                <c:pt idx="53">
                  <c:v>23983</c:v>
                </c:pt>
                <c:pt idx="54">
                  <c:v>24621</c:v>
                </c:pt>
                <c:pt idx="55">
                  <c:v>25331</c:v>
                </c:pt>
                <c:pt idx="56">
                  <c:v>26116</c:v>
                </c:pt>
                <c:pt idx="57">
                  <c:v>26929</c:v>
                </c:pt>
                <c:pt idx="58">
                  <c:v>27005</c:v>
                </c:pt>
                <c:pt idx="59">
                  <c:v>27075</c:v>
                </c:pt>
                <c:pt idx="60">
                  <c:v>28114</c:v>
                </c:pt>
                <c:pt idx="61">
                  <c:v>29659</c:v>
                </c:pt>
                <c:pt idx="62">
                  <c:v>31303</c:v>
                </c:pt>
                <c:pt idx="63">
                  <c:v>33057</c:v>
                </c:pt>
                <c:pt idx="64">
                  <c:v>34469</c:v>
                </c:pt>
                <c:pt idx="65">
                  <c:v>35055</c:v>
                </c:pt>
                <c:pt idx="66">
                  <c:v>35704</c:v>
                </c:pt>
                <c:pt idx="67">
                  <c:v>36876</c:v>
                </c:pt>
                <c:pt idx="68">
                  <c:v>38273</c:v>
                </c:pt>
                <c:pt idx="69">
                  <c:v>39779</c:v>
                </c:pt>
                <c:pt idx="70">
                  <c:v>41602</c:v>
                </c:pt>
                <c:pt idx="71">
                  <c:v>43480</c:v>
                </c:pt>
                <c:pt idx="72">
                  <c:v>43943</c:v>
                </c:pt>
                <c:pt idx="73">
                  <c:v>44274</c:v>
                </c:pt>
                <c:pt idx="74">
                  <c:v>45618</c:v>
                </c:pt>
                <c:pt idx="75">
                  <c:v>47399</c:v>
                </c:pt>
                <c:pt idx="76">
                  <c:v>49164</c:v>
                </c:pt>
                <c:pt idx="77">
                  <c:v>51019</c:v>
                </c:pt>
                <c:pt idx="78">
                  <c:v>53107</c:v>
                </c:pt>
                <c:pt idx="79">
                  <c:v>53575</c:v>
                </c:pt>
                <c:pt idx="80">
                  <c:v>53749</c:v>
                </c:pt>
                <c:pt idx="81">
                  <c:v>55494</c:v>
                </c:pt>
                <c:pt idx="82">
                  <c:v>57468</c:v>
                </c:pt>
                <c:pt idx="83">
                  <c:v>59883</c:v>
                </c:pt>
                <c:pt idx="84">
                  <c:v>62230</c:v>
                </c:pt>
                <c:pt idx="85">
                  <c:v>64692</c:v>
                </c:pt>
                <c:pt idx="86">
                  <c:v>65262</c:v>
                </c:pt>
                <c:pt idx="87">
                  <c:v>65899</c:v>
                </c:pt>
                <c:pt idx="88">
                  <c:v>68547</c:v>
                </c:pt>
                <c:pt idx="89">
                  <c:v>71475</c:v>
                </c:pt>
                <c:pt idx="90">
                  <c:v>74467</c:v>
                </c:pt>
                <c:pt idx="91">
                  <c:v>77905</c:v>
                </c:pt>
                <c:pt idx="92">
                  <c:v>78919</c:v>
                </c:pt>
                <c:pt idx="93">
                  <c:v>79560</c:v>
                </c:pt>
                <c:pt idx="94">
                  <c:v>79976</c:v>
                </c:pt>
                <c:pt idx="95">
                  <c:v>80345</c:v>
                </c:pt>
                <c:pt idx="96">
                  <c:v>82713</c:v>
                </c:pt>
                <c:pt idx="97">
                  <c:v>85634</c:v>
                </c:pt>
                <c:pt idx="98">
                  <c:v>90190</c:v>
                </c:pt>
                <c:pt idx="99">
                  <c:v>95062</c:v>
                </c:pt>
                <c:pt idx="100">
                  <c:v>96938</c:v>
                </c:pt>
                <c:pt idx="101">
                  <c:v>97974</c:v>
                </c:pt>
                <c:pt idx="102">
                  <c:v>103363</c:v>
                </c:pt>
                <c:pt idx="103">
                  <c:v>108733</c:v>
                </c:pt>
                <c:pt idx="104">
                  <c:v>115609</c:v>
                </c:pt>
                <c:pt idx="105">
                  <c:v>126237</c:v>
                </c:pt>
                <c:pt idx="106">
                  <c:v>135868</c:v>
                </c:pt>
                <c:pt idx="107">
                  <c:v>140345</c:v>
                </c:pt>
                <c:pt idx="108">
                  <c:v>143092</c:v>
                </c:pt>
                <c:pt idx="109">
                  <c:v>158624</c:v>
                </c:pt>
                <c:pt idx="110">
                  <c:v>174618</c:v>
                </c:pt>
                <c:pt idx="111">
                  <c:v>196473</c:v>
                </c:pt>
                <c:pt idx="112">
                  <c:v>222208</c:v>
                </c:pt>
                <c:pt idx="113">
                  <c:v>242498</c:v>
                </c:pt>
                <c:pt idx="114">
                  <c:v>250670</c:v>
                </c:pt>
                <c:pt idx="115">
                  <c:v>257111</c:v>
                </c:pt>
                <c:pt idx="116">
                  <c:v>280677</c:v>
                </c:pt>
                <c:pt idx="117">
                  <c:v>301123</c:v>
                </c:pt>
                <c:pt idx="118">
                  <c:v>324480</c:v>
                </c:pt>
                <c:pt idx="119">
                  <c:v>345101</c:v>
                </c:pt>
                <c:pt idx="120">
                  <c:v>360524</c:v>
                </c:pt>
                <c:pt idx="121">
                  <c:v>364209</c:v>
                </c:pt>
                <c:pt idx="122">
                  <c:v>368872</c:v>
                </c:pt>
                <c:pt idx="123">
                  <c:v>381579</c:v>
                </c:pt>
                <c:pt idx="124">
                  <c:v>393929</c:v>
                </c:pt>
                <c:pt idx="125">
                  <c:v>406362</c:v>
                </c:pt>
                <c:pt idx="126">
                  <c:v>418847</c:v>
                </c:pt>
                <c:pt idx="127">
                  <c:v>428579</c:v>
                </c:pt>
                <c:pt idx="128">
                  <c:v>432033</c:v>
                </c:pt>
                <c:pt idx="129">
                  <c:v>434614</c:v>
                </c:pt>
                <c:pt idx="130">
                  <c:v>442941</c:v>
                </c:pt>
                <c:pt idx="131">
                  <c:v>452212</c:v>
                </c:pt>
                <c:pt idx="132">
                  <c:v>460659</c:v>
                </c:pt>
                <c:pt idx="133">
                  <c:v>468444</c:v>
                </c:pt>
                <c:pt idx="134">
                  <c:v>474146</c:v>
                </c:pt>
                <c:pt idx="135">
                  <c:v>476494</c:v>
                </c:pt>
                <c:pt idx="136">
                  <c:v>478286</c:v>
                </c:pt>
                <c:pt idx="137">
                  <c:v>483759</c:v>
                </c:pt>
                <c:pt idx="138">
                  <c:v>489699</c:v>
                </c:pt>
                <c:pt idx="139">
                  <c:v>495850</c:v>
                </c:pt>
                <c:pt idx="140">
                  <c:v>502805</c:v>
                </c:pt>
                <c:pt idx="141">
                  <c:v>508367</c:v>
                </c:pt>
                <c:pt idx="142">
                  <c:v>510895</c:v>
                </c:pt>
                <c:pt idx="143">
                  <c:v>512792</c:v>
                </c:pt>
                <c:pt idx="144">
                  <c:v>518945</c:v>
                </c:pt>
                <c:pt idx="145">
                  <c:v>525142</c:v>
                </c:pt>
                <c:pt idx="146">
                  <c:v>532399</c:v>
                </c:pt>
                <c:pt idx="147">
                  <c:v>542976</c:v>
                </c:pt>
                <c:pt idx="148">
                  <c:v>551849</c:v>
                </c:pt>
                <c:pt idx="149">
                  <c:v>556654</c:v>
                </c:pt>
                <c:pt idx="150">
                  <c:v>559722</c:v>
                </c:pt>
                <c:pt idx="151">
                  <c:v>574513</c:v>
                </c:pt>
                <c:pt idx="152">
                  <c:v>590097</c:v>
                </c:pt>
                <c:pt idx="153">
                  <c:v>611338</c:v>
                </c:pt>
                <c:pt idx="154">
                  <c:v>635318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55–59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List1!$F$1:$FD$1</c:f>
              <c:strCache>
                <c:ptCount val="155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</c:strCache>
            </c:strRef>
          </c:cat>
          <c:val>
            <c:numRef>
              <c:f>List1!$F$5:$FD$5</c:f>
              <c:numCache>
                <c:formatCode>General</c:formatCode>
                <c:ptCount val="155"/>
                <c:pt idx="0">
                  <c:v>1129</c:v>
                </c:pt>
                <c:pt idx="1">
                  <c:v>1159</c:v>
                </c:pt>
                <c:pt idx="2">
                  <c:v>1286</c:v>
                </c:pt>
                <c:pt idx="3">
                  <c:v>1386</c:v>
                </c:pt>
                <c:pt idx="4">
                  <c:v>1808</c:v>
                </c:pt>
                <c:pt idx="5">
                  <c:v>2329</c:v>
                </c:pt>
                <c:pt idx="6">
                  <c:v>2980</c:v>
                </c:pt>
                <c:pt idx="7">
                  <c:v>3818</c:v>
                </c:pt>
                <c:pt idx="8">
                  <c:v>4829</c:v>
                </c:pt>
                <c:pt idx="9">
                  <c:v>5043</c:v>
                </c:pt>
                <c:pt idx="10">
                  <c:v>5230</c:v>
                </c:pt>
                <c:pt idx="11">
                  <c:v>6267</c:v>
                </c:pt>
                <c:pt idx="12">
                  <c:v>7533</c:v>
                </c:pt>
                <c:pt idx="13">
                  <c:v>8877</c:v>
                </c:pt>
                <c:pt idx="14">
                  <c:v>10365</c:v>
                </c:pt>
                <c:pt idx="15">
                  <c:v>11745</c:v>
                </c:pt>
                <c:pt idx="16">
                  <c:v>11934</c:v>
                </c:pt>
                <c:pt idx="17">
                  <c:v>12073</c:v>
                </c:pt>
                <c:pt idx="18">
                  <c:v>13103</c:v>
                </c:pt>
                <c:pt idx="19">
                  <c:v>14264</c:v>
                </c:pt>
                <c:pt idx="20">
                  <c:v>15437</c:v>
                </c:pt>
                <c:pt idx="21">
                  <c:v>16507</c:v>
                </c:pt>
                <c:pt idx="22">
                  <c:v>17355</c:v>
                </c:pt>
                <c:pt idx="23">
                  <c:v>17551</c:v>
                </c:pt>
                <c:pt idx="24">
                  <c:v>17684</c:v>
                </c:pt>
                <c:pt idx="25">
                  <c:v>18422</c:v>
                </c:pt>
                <c:pt idx="26">
                  <c:v>19397</c:v>
                </c:pt>
                <c:pt idx="27">
                  <c:v>20349</c:v>
                </c:pt>
                <c:pt idx="28">
                  <c:v>21280</c:v>
                </c:pt>
                <c:pt idx="29">
                  <c:v>22415</c:v>
                </c:pt>
                <c:pt idx="30">
                  <c:v>22561</c:v>
                </c:pt>
                <c:pt idx="31">
                  <c:v>22682</c:v>
                </c:pt>
                <c:pt idx="32">
                  <c:v>23653</c:v>
                </c:pt>
                <c:pt idx="33">
                  <c:v>24860</c:v>
                </c:pt>
                <c:pt idx="34">
                  <c:v>26227</c:v>
                </c:pt>
                <c:pt idx="35">
                  <c:v>27712</c:v>
                </c:pt>
                <c:pt idx="36">
                  <c:v>29013</c:v>
                </c:pt>
                <c:pt idx="37">
                  <c:v>29163</c:v>
                </c:pt>
                <c:pt idx="38">
                  <c:v>29306</c:v>
                </c:pt>
                <c:pt idx="39">
                  <c:v>30375</c:v>
                </c:pt>
                <c:pt idx="40">
                  <c:v>31478</c:v>
                </c:pt>
                <c:pt idx="41">
                  <c:v>32705</c:v>
                </c:pt>
                <c:pt idx="42">
                  <c:v>33950</c:v>
                </c:pt>
                <c:pt idx="43">
                  <c:v>35094</c:v>
                </c:pt>
                <c:pt idx="44">
                  <c:v>35285</c:v>
                </c:pt>
                <c:pt idx="45">
                  <c:v>35365</c:v>
                </c:pt>
                <c:pt idx="46">
                  <c:v>36083</c:v>
                </c:pt>
                <c:pt idx="47">
                  <c:v>36834</c:v>
                </c:pt>
                <c:pt idx="48">
                  <c:v>37731</c:v>
                </c:pt>
                <c:pt idx="49">
                  <c:v>38690</c:v>
                </c:pt>
                <c:pt idx="50">
                  <c:v>39586</c:v>
                </c:pt>
                <c:pt idx="51">
                  <c:v>39677</c:v>
                </c:pt>
                <c:pt idx="52">
                  <c:v>39720</c:v>
                </c:pt>
                <c:pt idx="53">
                  <c:v>40417</c:v>
                </c:pt>
                <c:pt idx="54">
                  <c:v>41247</c:v>
                </c:pt>
                <c:pt idx="55">
                  <c:v>42191</c:v>
                </c:pt>
                <c:pt idx="56">
                  <c:v>43258</c:v>
                </c:pt>
                <c:pt idx="57">
                  <c:v>44320</c:v>
                </c:pt>
                <c:pt idx="58">
                  <c:v>44434</c:v>
                </c:pt>
                <c:pt idx="59">
                  <c:v>44641</c:v>
                </c:pt>
                <c:pt idx="60">
                  <c:v>46306</c:v>
                </c:pt>
                <c:pt idx="61">
                  <c:v>49503</c:v>
                </c:pt>
                <c:pt idx="62">
                  <c:v>52184</c:v>
                </c:pt>
                <c:pt idx="63">
                  <c:v>54658</c:v>
                </c:pt>
                <c:pt idx="64">
                  <c:v>56885</c:v>
                </c:pt>
                <c:pt idx="65">
                  <c:v>58004</c:v>
                </c:pt>
                <c:pt idx="66">
                  <c:v>58895</c:v>
                </c:pt>
                <c:pt idx="67">
                  <c:v>61147</c:v>
                </c:pt>
                <c:pt idx="68">
                  <c:v>63618</c:v>
                </c:pt>
                <c:pt idx="69">
                  <c:v>66223</c:v>
                </c:pt>
                <c:pt idx="70">
                  <c:v>68866</c:v>
                </c:pt>
                <c:pt idx="71">
                  <c:v>71192</c:v>
                </c:pt>
                <c:pt idx="72">
                  <c:v>72146</c:v>
                </c:pt>
                <c:pt idx="73">
                  <c:v>72783</c:v>
                </c:pt>
                <c:pt idx="74">
                  <c:v>74383</c:v>
                </c:pt>
                <c:pt idx="75">
                  <c:v>76771</c:v>
                </c:pt>
                <c:pt idx="76">
                  <c:v>79008</c:v>
                </c:pt>
                <c:pt idx="77">
                  <c:v>81199</c:v>
                </c:pt>
                <c:pt idx="78">
                  <c:v>83672</c:v>
                </c:pt>
                <c:pt idx="79">
                  <c:v>84522</c:v>
                </c:pt>
                <c:pt idx="80">
                  <c:v>84865</c:v>
                </c:pt>
                <c:pt idx="81">
                  <c:v>86895</c:v>
                </c:pt>
                <c:pt idx="82">
                  <c:v>89122</c:v>
                </c:pt>
                <c:pt idx="83">
                  <c:v>91372</c:v>
                </c:pt>
                <c:pt idx="84">
                  <c:v>93571</c:v>
                </c:pt>
                <c:pt idx="85">
                  <c:v>95982</c:v>
                </c:pt>
                <c:pt idx="86">
                  <c:v>96766</c:v>
                </c:pt>
                <c:pt idx="87">
                  <c:v>97436</c:v>
                </c:pt>
                <c:pt idx="88">
                  <c:v>99795</c:v>
                </c:pt>
                <c:pt idx="89">
                  <c:v>102549</c:v>
                </c:pt>
                <c:pt idx="90">
                  <c:v>105436</c:v>
                </c:pt>
                <c:pt idx="91">
                  <c:v>108634</c:v>
                </c:pt>
                <c:pt idx="92">
                  <c:v>109755</c:v>
                </c:pt>
                <c:pt idx="93">
                  <c:v>110616</c:v>
                </c:pt>
                <c:pt idx="94">
                  <c:v>111318</c:v>
                </c:pt>
                <c:pt idx="95">
                  <c:v>111794</c:v>
                </c:pt>
                <c:pt idx="96">
                  <c:v>114533</c:v>
                </c:pt>
                <c:pt idx="97">
                  <c:v>117218</c:v>
                </c:pt>
                <c:pt idx="98">
                  <c:v>120253</c:v>
                </c:pt>
                <c:pt idx="99">
                  <c:v>123974</c:v>
                </c:pt>
                <c:pt idx="100">
                  <c:v>125470</c:v>
                </c:pt>
                <c:pt idx="101">
                  <c:v>126302</c:v>
                </c:pt>
                <c:pt idx="102">
                  <c:v>129341</c:v>
                </c:pt>
                <c:pt idx="103">
                  <c:v>132461</c:v>
                </c:pt>
                <c:pt idx="104">
                  <c:v>135533</c:v>
                </c:pt>
                <c:pt idx="105">
                  <c:v>139186</c:v>
                </c:pt>
                <c:pt idx="106">
                  <c:v>143559</c:v>
                </c:pt>
                <c:pt idx="107">
                  <c:v>145380</c:v>
                </c:pt>
                <c:pt idx="108">
                  <c:v>146314</c:v>
                </c:pt>
                <c:pt idx="109">
                  <c:v>149447</c:v>
                </c:pt>
                <c:pt idx="110">
                  <c:v>152554</c:v>
                </c:pt>
                <c:pt idx="111">
                  <c:v>155765</c:v>
                </c:pt>
                <c:pt idx="112">
                  <c:v>159571</c:v>
                </c:pt>
                <c:pt idx="113">
                  <c:v>163213</c:v>
                </c:pt>
                <c:pt idx="114">
                  <c:v>164142</c:v>
                </c:pt>
                <c:pt idx="115">
                  <c:v>164985</c:v>
                </c:pt>
                <c:pt idx="116">
                  <c:v>167240</c:v>
                </c:pt>
                <c:pt idx="117">
                  <c:v>169683</c:v>
                </c:pt>
                <c:pt idx="118">
                  <c:v>172834</c:v>
                </c:pt>
                <c:pt idx="119">
                  <c:v>179344</c:v>
                </c:pt>
                <c:pt idx="120">
                  <c:v>187540</c:v>
                </c:pt>
                <c:pt idx="121">
                  <c:v>191926</c:v>
                </c:pt>
                <c:pt idx="122">
                  <c:v>196280</c:v>
                </c:pt>
                <c:pt idx="123">
                  <c:v>213937</c:v>
                </c:pt>
                <c:pt idx="124">
                  <c:v>233608</c:v>
                </c:pt>
                <c:pt idx="125">
                  <c:v>255628</c:v>
                </c:pt>
                <c:pt idx="126">
                  <c:v>278621</c:v>
                </c:pt>
                <c:pt idx="127">
                  <c:v>300760</c:v>
                </c:pt>
                <c:pt idx="128">
                  <c:v>308282</c:v>
                </c:pt>
                <c:pt idx="129">
                  <c:v>314821</c:v>
                </c:pt>
                <c:pt idx="130">
                  <c:v>330532</c:v>
                </c:pt>
                <c:pt idx="131">
                  <c:v>345769</c:v>
                </c:pt>
                <c:pt idx="132">
                  <c:v>359109</c:v>
                </c:pt>
                <c:pt idx="133">
                  <c:v>371101</c:v>
                </c:pt>
                <c:pt idx="134">
                  <c:v>384250</c:v>
                </c:pt>
                <c:pt idx="135">
                  <c:v>388604</c:v>
                </c:pt>
                <c:pt idx="136">
                  <c:v>392180</c:v>
                </c:pt>
                <c:pt idx="137">
                  <c:v>400063</c:v>
                </c:pt>
                <c:pt idx="138">
                  <c:v>407889</c:v>
                </c:pt>
                <c:pt idx="139">
                  <c:v>415512</c:v>
                </c:pt>
                <c:pt idx="140">
                  <c:v>423112</c:v>
                </c:pt>
                <c:pt idx="141">
                  <c:v>430597</c:v>
                </c:pt>
                <c:pt idx="142">
                  <c:v>434139</c:v>
                </c:pt>
                <c:pt idx="143">
                  <c:v>436588</c:v>
                </c:pt>
                <c:pt idx="144">
                  <c:v>441770</c:v>
                </c:pt>
                <c:pt idx="145">
                  <c:v>448245</c:v>
                </c:pt>
                <c:pt idx="146">
                  <c:v>455112</c:v>
                </c:pt>
                <c:pt idx="147">
                  <c:v>462191</c:v>
                </c:pt>
                <c:pt idx="148">
                  <c:v>469250</c:v>
                </c:pt>
                <c:pt idx="149">
                  <c:v>472104</c:v>
                </c:pt>
                <c:pt idx="150">
                  <c:v>474155</c:v>
                </c:pt>
                <c:pt idx="151">
                  <c:v>479566</c:v>
                </c:pt>
                <c:pt idx="152">
                  <c:v>485198</c:v>
                </c:pt>
                <c:pt idx="153">
                  <c:v>490953</c:v>
                </c:pt>
                <c:pt idx="154">
                  <c:v>496597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B2-46E3-85FE-A83BCF6CC08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60–64</c:v>
                </c:pt>
              </c:strCache>
            </c:strRef>
          </c:tx>
          <c:spPr>
            <a:ln w="28575" cap="rnd">
              <a:solidFill>
                <a:srgbClr val="FFCC99"/>
              </a:solidFill>
              <a:round/>
            </a:ln>
            <a:effectLst/>
          </c:spPr>
          <c:marker>
            <c:symbol val="none"/>
          </c:marker>
          <c:cat>
            <c:strRef>
              <c:f>List1!$F$1:$FD$1</c:f>
              <c:strCache>
                <c:ptCount val="155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</c:strCache>
            </c:strRef>
          </c:cat>
          <c:val>
            <c:numRef>
              <c:f>List1!$F$6:$FD$6</c:f>
              <c:numCache>
                <c:formatCode>General</c:formatCode>
                <c:ptCount val="155"/>
                <c:pt idx="0">
                  <c:v>906</c:v>
                </c:pt>
                <c:pt idx="1">
                  <c:v>929</c:v>
                </c:pt>
                <c:pt idx="2">
                  <c:v>1036</c:v>
                </c:pt>
                <c:pt idx="3">
                  <c:v>1099</c:v>
                </c:pt>
                <c:pt idx="4">
                  <c:v>1389</c:v>
                </c:pt>
                <c:pt idx="5">
                  <c:v>1727</c:v>
                </c:pt>
                <c:pt idx="6">
                  <c:v>2189</c:v>
                </c:pt>
                <c:pt idx="7">
                  <c:v>2857</c:v>
                </c:pt>
                <c:pt idx="8">
                  <c:v>3606</c:v>
                </c:pt>
                <c:pt idx="9">
                  <c:v>3786</c:v>
                </c:pt>
                <c:pt idx="10">
                  <c:v>3928</c:v>
                </c:pt>
                <c:pt idx="11">
                  <c:v>4720</c:v>
                </c:pt>
                <c:pt idx="12">
                  <c:v>5742</c:v>
                </c:pt>
                <c:pt idx="13">
                  <c:v>6713</c:v>
                </c:pt>
                <c:pt idx="14">
                  <c:v>7838</c:v>
                </c:pt>
                <c:pt idx="15">
                  <c:v>8954</c:v>
                </c:pt>
                <c:pt idx="16">
                  <c:v>9136</c:v>
                </c:pt>
                <c:pt idx="17">
                  <c:v>9276</c:v>
                </c:pt>
                <c:pt idx="18">
                  <c:v>10181</c:v>
                </c:pt>
                <c:pt idx="19">
                  <c:v>11083</c:v>
                </c:pt>
                <c:pt idx="20">
                  <c:v>12051</c:v>
                </c:pt>
                <c:pt idx="21">
                  <c:v>12836</c:v>
                </c:pt>
                <c:pt idx="22">
                  <c:v>13403</c:v>
                </c:pt>
                <c:pt idx="23">
                  <c:v>13555</c:v>
                </c:pt>
                <c:pt idx="24">
                  <c:v>13655</c:v>
                </c:pt>
                <c:pt idx="25">
                  <c:v>14195</c:v>
                </c:pt>
                <c:pt idx="26">
                  <c:v>14901</c:v>
                </c:pt>
                <c:pt idx="27">
                  <c:v>15580</c:v>
                </c:pt>
                <c:pt idx="28">
                  <c:v>16353</c:v>
                </c:pt>
                <c:pt idx="29">
                  <c:v>17214</c:v>
                </c:pt>
                <c:pt idx="30">
                  <c:v>17330</c:v>
                </c:pt>
                <c:pt idx="31">
                  <c:v>17436</c:v>
                </c:pt>
                <c:pt idx="32">
                  <c:v>18214</c:v>
                </c:pt>
                <c:pt idx="33">
                  <c:v>19170</c:v>
                </c:pt>
                <c:pt idx="34">
                  <c:v>20135</c:v>
                </c:pt>
                <c:pt idx="35">
                  <c:v>21234</c:v>
                </c:pt>
                <c:pt idx="36">
                  <c:v>22326</c:v>
                </c:pt>
                <c:pt idx="37">
                  <c:v>22467</c:v>
                </c:pt>
                <c:pt idx="38">
                  <c:v>22566</c:v>
                </c:pt>
                <c:pt idx="39">
                  <c:v>23462</c:v>
                </c:pt>
                <c:pt idx="40">
                  <c:v>24306</c:v>
                </c:pt>
                <c:pt idx="41">
                  <c:v>25257</c:v>
                </c:pt>
                <c:pt idx="42">
                  <c:v>26315</c:v>
                </c:pt>
                <c:pt idx="43">
                  <c:v>27198</c:v>
                </c:pt>
                <c:pt idx="44">
                  <c:v>27342</c:v>
                </c:pt>
                <c:pt idx="45">
                  <c:v>27398</c:v>
                </c:pt>
                <c:pt idx="46">
                  <c:v>27990</c:v>
                </c:pt>
                <c:pt idx="47">
                  <c:v>28604</c:v>
                </c:pt>
                <c:pt idx="48">
                  <c:v>29284</c:v>
                </c:pt>
                <c:pt idx="49">
                  <c:v>30114</c:v>
                </c:pt>
                <c:pt idx="50">
                  <c:v>30759</c:v>
                </c:pt>
                <c:pt idx="51">
                  <c:v>30845</c:v>
                </c:pt>
                <c:pt idx="52">
                  <c:v>30886</c:v>
                </c:pt>
                <c:pt idx="53">
                  <c:v>31440</c:v>
                </c:pt>
                <c:pt idx="54">
                  <c:v>32120</c:v>
                </c:pt>
                <c:pt idx="55">
                  <c:v>32957</c:v>
                </c:pt>
                <c:pt idx="56">
                  <c:v>33825</c:v>
                </c:pt>
                <c:pt idx="57">
                  <c:v>34686</c:v>
                </c:pt>
                <c:pt idx="58">
                  <c:v>34777</c:v>
                </c:pt>
                <c:pt idx="59">
                  <c:v>34909</c:v>
                </c:pt>
                <c:pt idx="60">
                  <c:v>36351</c:v>
                </c:pt>
                <c:pt idx="61">
                  <c:v>39049</c:v>
                </c:pt>
                <c:pt idx="62">
                  <c:v>41420</c:v>
                </c:pt>
                <c:pt idx="63">
                  <c:v>43960</c:v>
                </c:pt>
                <c:pt idx="64">
                  <c:v>45867</c:v>
                </c:pt>
                <c:pt idx="65">
                  <c:v>46689</c:v>
                </c:pt>
                <c:pt idx="66">
                  <c:v>47361</c:v>
                </c:pt>
                <c:pt idx="67">
                  <c:v>49202</c:v>
                </c:pt>
                <c:pt idx="68">
                  <c:v>51314</c:v>
                </c:pt>
                <c:pt idx="69">
                  <c:v>53213</c:v>
                </c:pt>
                <c:pt idx="70">
                  <c:v>55307</c:v>
                </c:pt>
                <c:pt idx="71">
                  <c:v>56993</c:v>
                </c:pt>
                <c:pt idx="72">
                  <c:v>57590</c:v>
                </c:pt>
                <c:pt idx="73">
                  <c:v>57956</c:v>
                </c:pt>
                <c:pt idx="74">
                  <c:v>59104</c:v>
                </c:pt>
                <c:pt idx="75">
                  <c:v>60802</c:v>
                </c:pt>
                <c:pt idx="76">
                  <c:v>62409</c:v>
                </c:pt>
                <c:pt idx="77">
                  <c:v>63962</c:v>
                </c:pt>
                <c:pt idx="78">
                  <c:v>65850</c:v>
                </c:pt>
                <c:pt idx="79">
                  <c:v>66275</c:v>
                </c:pt>
                <c:pt idx="80">
                  <c:v>66466</c:v>
                </c:pt>
                <c:pt idx="81">
                  <c:v>68123</c:v>
                </c:pt>
                <c:pt idx="82">
                  <c:v>69891</c:v>
                </c:pt>
                <c:pt idx="83">
                  <c:v>71949</c:v>
                </c:pt>
                <c:pt idx="84">
                  <c:v>74054</c:v>
                </c:pt>
                <c:pt idx="85">
                  <c:v>76189</c:v>
                </c:pt>
                <c:pt idx="86">
                  <c:v>76688</c:v>
                </c:pt>
                <c:pt idx="87">
                  <c:v>77132</c:v>
                </c:pt>
                <c:pt idx="88">
                  <c:v>79463</c:v>
                </c:pt>
                <c:pt idx="89">
                  <c:v>82126</c:v>
                </c:pt>
                <c:pt idx="90">
                  <c:v>84639</c:v>
                </c:pt>
                <c:pt idx="91">
                  <c:v>87531</c:v>
                </c:pt>
                <c:pt idx="92">
                  <c:v>88312</c:v>
                </c:pt>
                <c:pt idx="93">
                  <c:v>88999</c:v>
                </c:pt>
                <c:pt idx="94">
                  <c:v>89423</c:v>
                </c:pt>
                <c:pt idx="95">
                  <c:v>89852</c:v>
                </c:pt>
                <c:pt idx="96">
                  <c:v>92127</c:v>
                </c:pt>
                <c:pt idx="97">
                  <c:v>94358</c:v>
                </c:pt>
                <c:pt idx="98">
                  <c:v>97496</c:v>
                </c:pt>
                <c:pt idx="99">
                  <c:v>100851</c:v>
                </c:pt>
                <c:pt idx="100">
                  <c:v>102083</c:v>
                </c:pt>
                <c:pt idx="101">
                  <c:v>102789</c:v>
                </c:pt>
                <c:pt idx="102">
                  <c:v>106003</c:v>
                </c:pt>
                <c:pt idx="103">
                  <c:v>109090</c:v>
                </c:pt>
                <c:pt idx="104">
                  <c:v>112405</c:v>
                </c:pt>
                <c:pt idx="105">
                  <c:v>116481</c:v>
                </c:pt>
                <c:pt idx="106">
                  <c:v>121120</c:v>
                </c:pt>
                <c:pt idx="107">
                  <c:v>122410</c:v>
                </c:pt>
                <c:pt idx="108">
                  <c:v>123259</c:v>
                </c:pt>
                <c:pt idx="109">
                  <c:v>126771</c:v>
                </c:pt>
                <c:pt idx="110">
                  <c:v>130314</c:v>
                </c:pt>
                <c:pt idx="111">
                  <c:v>134265</c:v>
                </c:pt>
                <c:pt idx="112">
                  <c:v>138795</c:v>
                </c:pt>
                <c:pt idx="113">
                  <c:v>143277</c:v>
                </c:pt>
                <c:pt idx="114">
                  <c:v>145208</c:v>
                </c:pt>
                <c:pt idx="115">
                  <c:v>148192</c:v>
                </c:pt>
                <c:pt idx="116">
                  <c:v>157192</c:v>
                </c:pt>
                <c:pt idx="117">
                  <c:v>170141</c:v>
                </c:pt>
                <c:pt idx="118">
                  <c:v>187438</c:v>
                </c:pt>
                <c:pt idx="119">
                  <c:v>209999</c:v>
                </c:pt>
                <c:pt idx="120">
                  <c:v>231446</c:v>
                </c:pt>
                <c:pt idx="121">
                  <c:v>238314</c:v>
                </c:pt>
                <c:pt idx="122">
                  <c:v>244153</c:v>
                </c:pt>
                <c:pt idx="123">
                  <c:v>265624</c:v>
                </c:pt>
                <c:pt idx="124">
                  <c:v>283216</c:v>
                </c:pt>
                <c:pt idx="125">
                  <c:v>302937</c:v>
                </c:pt>
                <c:pt idx="126">
                  <c:v>320806</c:v>
                </c:pt>
                <c:pt idx="127">
                  <c:v>337707</c:v>
                </c:pt>
                <c:pt idx="128">
                  <c:v>342487</c:v>
                </c:pt>
                <c:pt idx="129">
                  <c:v>346483</c:v>
                </c:pt>
                <c:pt idx="130">
                  <c:v>358026</c:v>
                </c:pt>
                <c:pt idx="131">
                  <c:v>369390</c:v>
                </c:pt>
                <c:pt idx="132">
                  <c:v>379202</c:v>
                </c:pt>
                <c:pt idx="133">
                  <c:v>388307</c:v>
                </c:pt>
                <c:pt idx="134">
                  <c:v>396350</c:v>
                </c:pt>
                <c:pt idx="135">
                  <c:v>399032</c:v>
                </c:pt>
                <c:pt idx="136">
                  <c:v>401057</c:v>
                </c:pt>
                <c:pt idx="137">
                  <c:v>406486</c:v>
                </c:pt>
                <c:pt idx="138">
                  <c:v>412344</c:v>
                </c:pt>
                <c:pt idx="139">
                  <c:v>418142</c:v>
                </c:pt>
                <c:pt idx="140">
                  <c:v>424359</c:v>
                </c:pt>
                <c:pt idx="141">
                  <c:v>429946</c:v>
                </c:pt>
                <c:pt idx="142">
                  <c:v>432510</c:v>
                </c:pt>
                <c:pt idx="143">
                  <c:v>434299</c:v>
                </c:pt>
                <c:pt idx="144">
                  <c:v>439211</c:v>
                </c:pt>
                <c:pt idx="145">
                  <c:v>444908</c:v>
                </c:pt>
                <c:pt idx="146">
                  <c:v>451152</c:v>
                </c:pt>
                <c:pt idx="147">
                  <c:v>457883</c:v>
                </c:pt>
                <c:pt idx="148">
                  <c:v>464289</c:v>
                </c:pt>
                <c:pt idx="149">
                  <c:v>466322</c:v>
                </c:pt>
                <c:pt idx="150">
                  <c:v>467843</c:v>
                </c:pt>
                <c:pt idx="151">
                  <c:v>473027</c:v>
                </c:pt>
                <c:pt idx="152">
                  <c:v>478574</c:v>
                </c:pt>
                <c:pt idx="153">
                  <c:v>484479</c:v>
                </c:pt>
                <c:pt idx="154">
                  <c:v>490299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19-41FB-ABC8-408C78914621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50–54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cat>
            <c:strRef>
              <c:f>List1!$F$1:$FD$1</c:f>
              <c:strCache>
                <c:ptCount val="155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</c:strCache>
            </c:strRef>
          </c:cat>
          <c:val>
            <c:numRef>
              <c:f>List1!$F$7:$FD$7</c:f>
              <c:numCache>
                <c:formatCode>General</c:formatCode>
                <c:ptCount val="155"/>
                <c:pt idx="0">
                  <c:v>1227</c:v>
                </c:pt>
                <c:pt idx="1">
                  <c:v>1260</c:v>
                </c:pt>
                <c:pt idx="2">
                  <c:v>1404</c:v>
                </c:pt>
                <c:pt idx="3">
                  <c:v>1515</c:v>
                </c:pt>
                <c:pt idx="4">
                  <c:v>1928</c:v>
                </c:pt>
                <c:pt idx="5">
                  <c:v>2494</c:v>
                </c:pt>
                <c:pt idx="6">
                  <c:v>3210</c:v>
                </c:pt>
                <c:pt idx="7">
                  <c:v>4133</c:v>
                </c:pt>
                <c:pt idx="8">
                  <c:v>5250</c:v>
                </c:pt>
                <c:pt idx="9">
                  <c:v>5443</c:v>
                </c:pt>
                <c:pt idx="10">
                  <c:v>5630</c:v>
                </c:pt>
                <c:pt idx="11">
                  <c:v>6695</c:v>
                </c:pt>
                <c:pt idx="12">
                  <c:v>8013</c:v>
                </c:pt>
                <c:pt idx="13">
                  <c:v>9443</c:v>
                </c:pt>
                <c:pt idx="14">
                  <c:v>10947</c:v>
                </c:pt>
                <c:pt idx="15">
                  <c:v>12393</c:v>
                </c:pt>
                <c:pt idx="16">
                  <c:v>12605</c:v>
                </c:pt>
                <c:pt idx="17">
                  <c:v>12766</c:v>
                </c:pt>
                <c:pt idx="18">
                  <c:v>13876</c:v>
                </c:pt>
                <c:pt idx="19">
                  <c:v>15018</c:v>
                </c:pt>
                <c:pt idx="20">
                  <c:v>16184</c:v>
                </c:pt>
                <c:pt idx="21">
                  <c:v>17294</c:v>
                </c:pt>
                <c:pt idx="22">
                  <c:v>18093</c:v>
                </c:pt>
                <c:pt idx="23">
                  <c:v>18302</c:v>
                </c:pt>
                <c:pt idx="24">
                  <c:v>18452</c:v>
                </c:pt>
                <c:pt idx="25">
                  <c:v>19159</c:v>
                </c:pt>
                <c:pt idx="26">
                  <c:v>20180</c:v>
                </c:pt>
                <c:pt idx="27">
                  <c:v>21185</c:v>
                </c:pt>
                <c:pt idx="28">
                  <c:v>22183</c:v>
                </c:pt>
                <c:pt idx="29">
                  <c:v>23402</c:v>
                </c:pt>
                <c:pt idx="30">
                  <c:v>23520</c:v>
                </c:pt>
                <c:pt idx="31">
                  <c:v>23650</c:v>
                </c:pt>
                <c:pt idx="32">
                  <c:v>24690</c:v>
                </c:pt>
                <c:pt idx="33">
                  <c:v>25965</c:v>
                </c:pt>
                <c:pt idx="34">
                  <c:v>27362</c:v>
                </c:pt>
                <c:pt idx="35">
                  <c:v>28907</c:v>
                </c:pt>
                <c:pt idx="36">
                  <c:v>30295</c:v>
                </c:pt>
                <c:pt idx="37">
                  <c:v>30451</c:v>
                </c:pt>
                <c:pt idx="38">
                  <c:v>30575</c:v>
                </c:pt>
                <c:pt idx="39">
                  <c:v>31627</c:v>
                </c:pt>
                <c:pt idx="40">
                  <c:v>32688</c:v>
                </c:pt>
                <c:pt idx="41">
                  <c:v>33863</c:v>
                </c:pt>
                <c:pt idx="42">
                  <c:v>35109</c:v>
                </c:pt>
                <c:pt idx="43">
                  <c:v>36269</c:v>
                </c:pt>
                <c:pt idx="44">
                  <c:v>36454</c:v>
                </c:pt>
                <c:pt idx="45">
                  <c:v>36538</c:v>
                </c:pt>
                <c:pt idx="46">
                  <c:v>37301</c:v>
                </c:pt>
                <c:pt idx="47">
                  <c:v>38090</c:v>
                </c:pt>
                <c:pt idx="48">
                  <c:v>38994</c:v>
                </c:pt>
                <c:pt idx="49">
                  <c:v>39938</c:v>
                </c:pt>
                <c:pt idx="50">
                  <c:v>40841</c:v>
                </c:pt>
                <c:pt idx="51">
                  <c:v>40931</c:v>
                </c:pt>
                <c:pt idx="52">
                  <c:v>40976</c:v>
                </c:pt>
                <c:pt idx="53">
                  <c:v>41653</c:v>
                </c:pt>
                <c:pt idx="54">
                  <c:v>42548</c:v>
                </c:pt>
                <c:pt idx="55">
                  <c:v>43480</c:v>
                </c:pt>
                <c:pt idx="56">
                  <c:v>44548</c:v>
                </c:pt>
                <c:pt idx="57">
                  <c:v>45542</c:v>
                </c:pt>
                <c:pt idx="58">
                  <c:v>45650</c:v>
                </c:pt>
                <c:pt idx="59">
                  <c:v>45812</c:v>
                </c:pt>
                <c:pt idx="60">
                  <c:v>46991</c:v>
                </c:pt>
                <c:pt idx="61">
                  <c:v>48785</c:v>
                </c:pt>
                <c:pt idx="62">
                  <c:v>50717</c:v>
                </c:pt>
                <c:pt idx="63">
                  <c:v>52452</c:v>
                </c:pt>
                <c:pt idx="64">
                  <c:v>54119</c:v>
                </c:pt>
                <c:pt idx="65">
                  <c:v>54865</c:v>
                </c:pt>
                <c:pt idx="66">
                  <c:v>55610</c:v>
                </c:pt>
                <c:pt idx="67">
                  <c:v>57247</c:v>
                </c:pt>
                <c:pt idx="68">
                  <c:v>59549</c:v>
                </c:pt>
                <c:pt idx="69">
                  <c:v>61418</c:v>
                </c:pt>
                <c:pt idx="70">
                  <c:v>63600</c:v>
                </c:pt>
                <c:pt idx="71">
                  <c:v>65602</c:v>
                </c:pt>
                <c:pt idx="72">
                  <c:v>66373</c:v>
                </c:pt>
                <c:pt idx="73">
                  <c:v>66987</c:v>
                </c:pt>
                <c:pt idx="74">
                  <c:v>68356</c:v>
                </c:pt>
                <c:pt idx="75">
                  <c:v>70651</c:v>
                </c:pt>
                <c:pt idx="76">
                  <c:v>72691</c:v>
                </c:pt>
                <c:pt idx="77">
                  <c:v>74821</c:v>
                </c:pt>
                <c:pt idx="78">
                  <c:v>77070</c:v>
                </c:pt>
                <c:pt idx="79">
                  <c:v>78074</c:v>
                </c:pt>
                <c:pt idx="80">
                  <c:v>78495</c:v>
                </c:pt>
                <c:pt idx="81">
                  <c:v>80237</c:v>
                </c:pt>
                <c:pt idx="82">
                  <c:v>82035</c:v>
                </c:pt>
                <c:pt idx="83">
                  <c:v>83851</c:v>
                </c:pt>
                <c:pt idx="84">
                  <c:v>85627</c:v>
                </c:pt>
                <c:pt idx="85">
                  <c:v>87753</c:v>
                </c:pt>
                <c:pt idx="86">
                  <c:v>88261</c:v>
                </c:pt>
                <c:pt idx="87">
                  <c:v>88741</c:v>
                </c:pt>
                <c:pt idx="88">
                  <c:v>90454</c:v>
                </c:pt>
                <c:pt idx="89">
                  <c:v>92840</c:v>
                </c:pt>
                <c:pt idx="90">
                  <c:v>94994</c:v>
                </c:pt>
                <c:pt idx="91">
                  <c:v>97515</c:v>
                </c:pt>
                <c:pt idx="92">
                  <c:v>98417</c:v>
                </c:pt>
                <c:pt idx="93">
                  <c:v>99118</c:v>
                </c:pt>
                <c:pt idx="94">
                  <c:v>99682</c:v>
                </c:pt>
                <c:pt idx="95">
                  <c:v>100199</c:v>
                </c:pt>
                <c:pt idx="96">
                  <c:v>102443</c:v>
                </c:pt>
                <c:pt idx="97">
                  <c:v>104631</c:v>
                </c:pt>
                <c:pt idx="98">
                  <c:v>107328</c:v>
                </c:pt>
                <c:pt idx="99">
                  <c:v>110512</c:v>
                </c:pt>
                <c:pt idx="100">
                  <c:v>111783</c:v>
                </c:pt>
                <c:pt idx="101">
                  <c:v>112669</c:v>
                </c:pt>
                <c:pt idx="102">
                  <c:v>115292</c:v>
                </c:pt>
                <c:pt idx="103">
                  <c:v>118410</c:v>
                </c:pt>
                <c:pt idx="104">
                  <c:v>121392</c:v>
                </c:pt>
                <c:pt idx="105">
                  <c:v>124542</c:v>
                </c:pt>
                <c:pt idx="106">
                  <c:v>128539</c:v>
                </c:pt>
                <c:pt idx="107">
                  <c:v>130359</c:v>
                </c:pt>
                <c:pt idx="108">
                  <c:v>131222</c:v>
                </c:pt>
                <c:pt idx="109">
                  <c:v>134189</c:v>
                </c:pt>
                <c:pt idx="110">
                  <c:v>136913</c:v>
                </c:pt>
                <c:pt idx="111">
                  <c:v>139621</c:v>
                </c:pt>
                <c:pt idx="112">
                  <c:v>142766</c:v>
                </c:pt>
                <c:pt idx="113">
                  <c:v>146085</c:v>
                </c:pt>
                <c:pt idx="114">
                  <c:v>146986</c:v>
                </c:pt>
                <c:pt idx="115">
                  <c:v>147694</c:v>
                </c:pt>
                <c:pt idx="116">
                  <c:v>149417</c:v>
                </c:pt>
                <c:pt idx="117">
                  <c:v>151399</c:v>
                </c:pt>
                <c:pt idx="118">
                  <c:v>153840</c:v>
                </c:pt>
                <c:pt idx="119">
                  <c:v>156403</c:v>
                </c:pt>
                <c:pt idx="120">
                  <c:v>159222</c:v>
                </c:pt>
                <c:pt idx="121">
                  <c:v>160021</c:v>
                </c:pt>
                <c:pt idx="122">
                  <c:v>160744</c:v>
                </c:pt>
                <c:pt idx="123">
                  <c:v>163032</c:v>
                </c:pt>
                <c:pt idx="124">
                  <c:v>165683</c:v>
                </c:pt>
                <c:pt idx="125">
                  <c:v>169489</c:v>
                </c:pt>
                <c:pt idx="126">
                  <c:v>179404</c:v>
                </c:pt>
                <c:pt idx="127">
                  <c:v>191673</c:v>
                </c:pt>
                <c:pt idx="128">
                  <c:v>199260</c:v>
                </c:pt>
                <c:pt idx="129">
                  <c:v>205779</c:v>
                </c:pt>
                <c:pt idx="130">
                  <c:v>228740</c:v>
                </c:pt>
                <c:pt idx="131">
                  <c:v>251986</c:v>
                </c:pt>
                <c:pt idx="132">
                  <c:v>277886</c:v>
                </c:pt>
                <c:pt idx="133">
                  <c:v>300564</c:v>
                </c:pt>
                <c:pt idx="134">
                  <c:v>322883</c:v>
                </c:pt>
                <c:pt idx="135">
                  <c:v>330786</c:v>
                </c:pt>
                <c:pt idx="136">
                  <c:v>336778</c:v>
                </c:pt>
                <c:pt idx="137">
                  <c:v>350289</c:v>
                </c:pt>
                <c:pt idx="138">
                  <c:v>363135</c:v>
                </c:pt>
                <c:pt idx="139">
                  <c:v>375170</c:v>
                </c:pt>
                <c:pt idx="140">
                  <c:v>386034</c:v>
                </c:pt>
                <c:pt idx="141">
                  <c:v>397143</c:v>
                </c:pt>
                <c:pt idx="142">
                  <c:v>401366</c:v>
                </c:pt>
                <c:pt idx="143">
                  <c:v>404615</c:v>
                </c:pt>
                <c:pt idx="144">
                  <c:v>410555</c:v>
                </c:pt>
                <c:pt idx="145">
                  <c:v>416953</c:v>
                </c:pt>
                <c:pt idx="146">
                  <c:v>424985</c:v>
                </c:pt>
                <c:pt idx="147">
                  <c:v>432594</c:v>
                </c:pt>
                <c:pt idx="148">
                  <c:v>440954</c:v>
                </c:pt>
                <c:pt idx="149">
                  <c:v>444584</c:v>
                </c:pt>
                <c:pt idx="150">
                  <c:v>447310</c:v>
                </c:pt>
                <c:pt idx="151">
                  <c:v>453491</c:v>
                </c:pt>
                <c:pt idx="152">
                  <c:v>459647</c:v>
                </c:pt>
                <c:pt idx="153">
                  <c:v>465771</c:v>
                </c:pt>
                <c:pt idx="154">
                  <c:v>471458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BA-4B78-8658-BD29E9C67F23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45–49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List1!$F$1:$FD$1</c:f>
              <c:strCache>
                <c:ptCount val="155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</c:strCache>
            </c:strRef>
          </c:cat>
          <c:val>
            <c:numRef>
              <c:f>List1!$F$8:$FD$8</c:f>
              <c:numCache>
                <c:formatCode>General</c:formatCode>
                <c:ptCount val="155"/>
                <c:pt idx="0">
                  <c:v>1290</c:v>
                </c:pt>
                <c:pt idx="1">
                  <c:v>1323</c:v>
                </c:pt>
                <c:pt idx="2">
                  <c:v>1480</c:v>
                </c:pt>
                <c:pt idx="3">
                  <c:v>1596</c:v>
                </c:pt>
                <c:pt idx="4">
                  <c:v>2067</c:v>
                </c:pt>
                <c:pt idx="5">
                  <c:v>2623</c:v>
                </c:pt>
                <c:pt idx="6">
                  <c:v>3369</c:v>
                </c:pt>
                <c:pt idx="7">
                  <c:v>4307</c:v>
                </c:pt>
                <c:pt idx="8">
                  <c:v>5491</c:v>
                </c:pt>
                <c:pt idx="9">
                  <c:v>5702</c:v>
                </c:pt>
                <c:pt idx="10">
                  <c:v>5896</c:v>
                </c:pt>
                <c:pt idx="11">
                  <c:v>7071</c:v>
                </c:pt>
                <c:pt idx="12">
                  <c:v>8570</c:v>
                </c:pt>
                <c:pt idx="13">
                  <c:v>9957</c:v>
                </c:pt>
                <c:pt idx="14">
                  <c:v>11451</c:v>
                </c:pt>
                <c:pt idx="15">
                  <c:v>12757</c:v>
                </c:pt>
                <c:pt idx="16">
                  <c:v>12913</c:v>
                </c:pt>
                <c:pt idx="17">
                  <c:v>13068</c:v>
                </c:pt>
                <c:pt idx="18">
                  <c:v>14126</c:v>
                </c:pt>
                <c:pt idx="19">
                  <c:v>15250</c:v>
                </c:pt>
                <c:pt idx="20">
                  <c:v>16320</c:v>
                </c:pt>
                <c:pt idx="21">
                  <c:v>17311</c:v>
                </c:pt>
                <c:pt idx="22">
                  <c:v>18100</c:v>
                </c:pt>
                <c:pt idx="23">
                  <c:v>18273</c:v>
                </c:pt>
                <c:pt idx="24">
                  <c:v>18417</c:v>
                </c:pt>
                <c:pt idx="25">
                  <c:v>19203</c:v>
                </c:pt>
                <c:pt idx="26">
                  <c:v>20130</c:v>
                </c:pt>
                <c:pt idx="27">
                  <c:v>21108</c:v>
                </c:pt>
                <c:pt idx="28">
                  <c:v>22147</c:v>
                </c:pt>
                <c:pt idx="29">
                  <c:v>23436</c:v>
                </c:pt>
                <c:pt idx="30">
                  <c:v>23576</c:v>
                </c:pt>
                <c:pt idx="31">
                  <c:v>23698</c:v>
                </c:pt>
                <c:pt idx="32">
                  <c:v>24758</c:v>
                </c:pt>
                <c:pt idx="33">
                  <c:v>26168</c:v>
                </c:pt>
                <c:pt idx="34">
                  <c:v>27595</c:v>
                </c:pt>
                <c:pt idx="35">
                  <c:v>29122</c:v>
                </c:pt>
                <c:pt idx="36">
                  <c:v>30422</c:v>
                </c:pt>
                <c:pt idx="37">
                  <c:v>30564</c:v>
                </c:pt>
                <c:pt idx="38">
                  <c:v>30696</c:v>
                </c:pt>
                <c:pt idx="39">
                  <c:v>31768</c:v>
                </c:pt>
                <c:pt idx="40">
                  <c:v>32850</c:v>
                </c:pt>
                <c:pt idx="41">
                  <c:v>33980</c:v>
                </c:pt>
                <c:pt idx="42">
                  <c:v>35227</c:v>
                </c:pt>
                <c:pt idx="43">
                  <c:v>36313</c:v>
                </c:pt>
                <c:pt idx="44">
                  <c:v>36456</c:v>
                </c:pt>
                <c:pt idx="45">
                  <c:v>36502</c:v>
                </c:pt>
                <c:pt idx="46">
                  <c:v>37225</c:v>
                </c:pt>
                <c:pt idx="47">
                  <c:v>37897</c:v>
                </c:pt>
                <c:pt idx="48">
                  <c:v>38670</c:v>
                </c:pt>
                <c:pt idx="49">
                  <c:v>39524</c:v>
                </c:pt>
                <c:pt idx="50">
                  <c:v>40353</c:v>
                </c:pt>
                <c:pt idx="51">
                  <c:v>40452</c:v>
                </c:pt>
                <c:pt idx="52">
                  <c:v>40519</c:v>
                </c:pt>
                <c:pt idx="53">
                  <c:v>41088</c:v>
                </c:pt>
                <c:pt idx="54">
                  <c:v>41889</c:v>
                </c:pt>
                <c:pt idx="55">
                  <c:v>42732</c:v>
                </c:pt>
                <c:pt idx="56">
                  <c:v>43798</c:v>
                </c:pt>
                <c:pt idx="57">
                  <c:v>44743</c:v>
                </c:pt>
                <c:pt idx="58">
                  <c:v>44854</c:v>
                </c:pt>
                <c:pt idx="59">
                  <c:v>44979</c:v>
                </c:pt>
                <c:pt idx="60">
                  <c:v>46117</c:v>
                </c:pt>
                <c:pt idx="61">
                  <c:v>47665</c:v>
                </c:pt>
                <c:pt idx="62">
                  <c:v>49465</c:v>
                </c:pt>
                <c:pt idx="63">
                  <c:v>51090</c:v>
                </c:pt>
                <c:pt idx="64">
                  <c:v>52579</c:v>
                </c:pt>
                <c:pt idx="65">
                  <c:v>53108</c:v>
                </c:pt>
                <c:pt idx="66">
                  <c:v>53724</c:v>
                </c:pt>
                <c:pt idx="67">
                  <c:v>55089</c:v>
                </c:pt>
                <c:pt idx="68">
                  <c:v>57036</c:v>
                </c:pt>
                <c:pt idx="69">
                  <c:v>58627</c:v>
                </c:pt>
                <c:pt idx="70">
                  <c:v>60622</c:v>
                </c:pt>
                <c:pt idx="71">
                  <c:v>62526</c:v>
                </c:pt>
                <c:pt idx="72">
                  <c:v>63319</c:v>
                </c:pt>
                <c:pt idx="73">
                  <c:v>63777</c:v>
                </c:pt>
                <c:pt idx="74">
                  <c:v>65080</c:v>
                </c:pt>
                <c:pt idx="75">
                  <c:v>66988</c:v>
                </c:pt>
                <c:pt idx="76">
                  <c:v>68674</c:v>
                </c:pt>
                <c:pt idx="77">
                  <c:v>70355</c:v>
                </c:pt>
                <c:pt idx="78">
                  <c:v>72237</c:v>
                </c:pt>
                <c:pt idx="79">
                  <c:v>72769</c:v>
                </c:pt>
                <c:pt idx="80">
                  <c:v>73064</c:v>
                </c:pt>
                <c:pt idx="81">
                  <c:v>74545</c:v>
                </c:pt>
                <c:pt idx="82">
                  <c:v>76104</c:v>
                </c:pt>
                <c:pt idx="83">
                  <c:v>77806</c:v>
                </c:pt>
                <c:pt idx="84">
                  <c:v>79588</c:v>
                </c:pt>
                <c:pt idx="85">
                  <c:v>81584</c:v>
                </c:pt>
                <c:pt idx="86">
                  <c:v>81970</c:v>
                </c:pt>
                <c:pt idx="87">
                  <c:v>82466</c:v>
                </c:pt>
                <c:pt idx="88">
                  <c:v>84140</c:v>
                </c:pt>
                <c:pt idx="89">
                  <c:v>86479</c:v>
                </c:pt>
                <c:pt idx="90">
                  <c:v>88564</c:v>
                </c:pt>
                <c:pt idx="91">
                  <c:v>90851</c:v>
                </c:pt>
                <c:pt idx="92">
                  <c:v>91590</c:v>
                </c:pt>
                <c:pt idx="93">
                  <c:v>92226</c:v>
                </c:pt>
                <c:pt idx="94">
                  <c:v>92750</c:v>
                </c:pt>
                <c:pt idx="95">
                  <c:v>93084</c:v>
                </c:pt>
                <c:pt idx="96">
                  <c:v>95006</c:v>
                </c:pt>
                <c:pt idx="97">
                  <c:v>96876</c:v>
                </c:pt>
                <c:pt idx="98">
                  <c:v>99286</c:v>
                </c:pt>
                <c:pt idx="99">
                  <c:v>102422</c:v>
                </c:pt>
                <c:pt idx="100">
                  <c:v>103686</c:v>
                </c:pt>
                <c:pt idx="101">
                  <c:v>104425</c:v>
                </c:pt>
                <c:pt idx="102">
                  <c:v>106719</c:v>
                </c:pt>
                <c:pt idx="103">
                  <c:v>109359</c:v>
                </c:pt>
                <c:pt idx="104">
                  <c:v>111946</c:v>
                </c:pt>
                <c:pt idx="105">
                  <c:v>114783</c:v>
                </c:pt>
                <c:pt idx="106">
                  <c:v>118836</c:v>
                </c:pt>
                <c:pt idx="107">
                  <c:v>120128</c:v>
                </c:pt>
                <c:pt idx="108">
                  <c:v>120995</c:v>
                </c:pt>
                <c:pt idx="109">
                  <c:v>123522</c:v>
                </c:pt>
                <c:pt idx="110">
                  <c:v>125975</c:v>
                </c:pt>
                <c:pt idx="111">
                  <c:v>128488</c:v>
                </c:pt>
                <c:pt idx="112">
                  <c:v>131256</c:v>
                </c:pt>
                <c:pt idx="113">
                  <c:v>134091</c:v>
                </c:pt>
                <c:pt idx="114">
                  <c:v>135092</c:v>
                </c:pt>
                <c:pt idx="115">
                  <c:v>135956</c:v>
                </c:pt>
                <c:pt idx="116">
                  <c:v>137623</c:v>
                </c:pt>
                <c:pt idx="117">
                  <c:v>139600</c:v>
                </c:pt>
                <c:pt idx="118">
                  <c:v>141786</c:v>
                </c:pt>
                <c:pt idx="119">
                  <c:v>144114</c:v>
                </c:pt>
                <c:pt idx="120">
                  <c:v>146684</c:v>
                </c:pt>
                <c:pt idx="121">
                  <c:v>147348</c:v>
                </c:pt>
                <c:pt idx="122">
                  <c:v>147948</c:v>
                </c:pt>
                <c:pt idx="123">
                  <c:v>149928</c:v>
                </c:pt>
                <c:pt idx="124">
                  <c:v>152157</c:v>
                </c:pt>
                <c:pt idx="125">
                  <c:v>154640</c:v>
                </c:pt>
                <c:pt idx="126">
                  <c:v>157677</c:v>
                </c:pt>
                <c:pt idx="127">
                  <c:v>161014</c:v>
                </c:pt>
                <c:pt idx="128">
                  <c:v>162065</c:v>
                </c:pt>
                <c:pt idx="129">
                  <c:v>162818</c:v>
                </c:pt>
                <c:pt idx="130">
                  <c:v>165165</c:v>
                </c:pt>
                <c:pt idx="131">
                  <c:v>169072</c:v>
                </c:pt>
                <c:pt idx="132">
                  <c:v>178193</c:v>
                </c:pt>
                <c:pt idx="133">
                  <c:v>194837</c:v>
                </c:pt>
                <c:pt idx="134">
                  <c:v>211701</c:v>
                </c:pt>
                <c:pt idx="135">
                  <c:v>220009</c:v>
                </c:pt>
                <c:pt idx="136">
                  <c:v>226928</c:v>
                </c:pt>
                <c:pt idx="137">
                  <c:v>252924</c:v>
                </c:pt>
                <c:pt idx="138">
                  <c:v>275644</c:v>
                </c:pt>
                <c:pt idx="139">
                  <c:v>298697</c:v>
                </c:pt>
                <c:pt idx="140">
                  <c:v>318496</c:v>
                </c:pt>
                <c:pt idx="141">
                  <c:v>338773</c:v>
                </c:pt>
                <c:pt idx="142">
                  <c:v>347902</c:v>
                </c:pt>
                <c:pt idx="143">
                  <c:v>354407</c:v>
                </c:pt>
                <c:pt idx="144">
                  <c:v>366124</c:v>
                </c:pt>
                <c:pt idx="145">
                  <c:v>376713</c:v>
                </c:pt>
                <c:pt idx="146">
                  <c:v>389208</c:v>
                </c:pt>
                <c:pt idx="147">
                  <c:v>399899</c:v>
                </c:pt>
                <c:pt idx="148">
                  <c:v>412140</c:v>
                </c:pt>
                <c:pt idx="149">
                  <c:v>417385</c:v>
                </c:pt>
                <c:pt idx="150">
                  <c:v>421834</c:v>
                </c:pt>
                <c:pt idx="151">
                  <c:v>430251</c:v>
                </c:pt>
                <c:pt idx="152">
                  <c:v>438472</c:v>
                </c:pt>
                <c:pt idx="153">
                  <c:v>446504</c:v>
                </c:pt>
                <c:pt idx="154">
                  <c:v>453588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31-4689-8D01-AE220FE5DCEE}"/>
            </c:ext>
          </c:extLst>
        </c:ser>
        <c:ser>
          <c:idx val="7"/>
          <c:order val="7"/>
          <c:tx>
            <c:strRef>
              <c:f>List1!$A$9</c:f>
              <c:strCache>
                <c:ptCount val="1"/>
                <c:pt idx="0">
                  <c:v>40–44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List1!$F$1:$FD$1</c:f>
              <c:strCache>
                <c:ptCount val="155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</c:strCache>
            </c:strRef>
          </c:cat>
          <c:val>
            <c:numRef>
              <c:f>List1!$F$9:$FD$9</c:f>
              <c:numCache>
                <c:formatCode>General</c:formatCode>
                <c:ptCount val="155"/>
                <c:pt idx="0">
                  <c:v>1534</c:v>
                </c:pt>
                <c:pt idx="1">
                  <c:v>1579</c:v>
                </c:pt>
                <c:pt idx="2">
                  <c:v>1779</c:v>
                </c:pt>
                <c:pt idx="3">
                  <c:v>1928</c:v>
                </c:pt>
                <c:pt idx="4">
                  <c:v>2444</c:v>
                </c:pt>
                <c:pt idx="5">
                  <c:v>3085</c:v>
                </c:pt>
                <c:pt idx="6">
                  <c:v>3918</c:v>
                </c:pt>
                <c:pt idx="7">
                  <c:v>4911</c:v>
                </c:pt>
                <c:pt idx="8">
                  <c:v>6185</c:v>
                </c:pt>
                <c:pt idx="9">
                  <c:v>6390</c:v>
                </c:pt>
                <c:pt idx="10">
                  <c:v>6597</c:v>
                </c:pt>
                <c:pt idx="11">
                  <c:v>7923</c:v>
                </c:pt>
                <c:pt idx="12">
                  <c:v>9492</c:v>
                </c:pt>
                <c:pt idx="13">
                  <c:v>10957</c:v>
                </c:pt>
                <c:pt idx="14">
                  <c:v>12542</c:v>
                </c:pt>
                <c:pt idx="15">
                  <c:v>13954</c:v>
                </c:pt>
                <c:pt idx="16">
                  <c:v>14165</c:v>
                </c:pt>
                <c:pt idx="17">
                  <c:v>14331</c:v>
                </c:pt>
                <c:pt idx="18">
                  <c:v>15546</c:v>
                </c:pt>
                <c:pt idx="19">
                  <c:v>16702</c:v>
                </c:pt>
                <c:pt idx="20">
                  <c:v>17794</c:v>
                </c:pt>
                <c:pt idx="21">
                  <c:v>18878</c:v>
                </c:pt>
                <c:pt idx="22">
                  <c:v>19734</c:v>
                </c:pt>
                <c:pt idx="23">
                  <c:v>19944</c:v>
                </c:pt>
                <c:pt idx="24">
                  <c:v>20108</c:v>
                </c:pt>
                <c:pt idx="25">
                  <c:v>20930</c:v>
                </c:pt>
                <c:pt idx="26">
                  <c:v>21933</c:v>
                </c:pt>
                <c:pt idx="27">
                  <c:v>22994</c:v>
                </c:pt>
                <c:pt idx="28">
                  <c:v>24091</c:v>
                </c:pt>
                <c:pt idx="29">
                  <c:v>25378</c:v>
                </c:pt>
                <c:pt idx="30">
                  <c:v>25509</c:v>
                </c:pt>
                <c:pt idx="31">
                  <c:v>25647</c:v>
                </c:pt>
                <c:pt idx="32">
                  <c:v>26876</c:v>
                </c:pt>
                <c:pt idx="33">
                  <c:v>28283</c:v>
                </c:pt>
                <c:pt idx="34">
                  <c:v>29767</c:v>
                </c:pt>
                <c:pt idx="35">
                  <c:v>31371</c:v>
                </c:pt>
                <c:pt idx="36">
                  <c:v>32755</c:v>
                </c:pt>
                <c:pt idx="37">
                  <c:v>32917</c:v>
                </c:pt>
                <c:pt idx="38">
                  <c:v>33039</c:v>
                </c:pt>
                <c:pt idx="39">
                  <c:v>34231</c:v>
                </c:pt>
                <c:pt idx="40">
                  <c:v>35391</c:v>
                </c:pt>
                <c:pt idx="41">
                  <c:v>36538</c:v>
                </c:pt>
                <c:pt idx="42">
                  <c:v>37780</c:v>
                </c:pt>
                <c:pt idx="43">
                  <c:v>38945</c:v>
                </c:pt>
                <c:pt idx="44">
                  <c:v>39107</c:v>
                </c:pt>
                <c:pt idx="45">
                  <c:v>39156</c:v>
                </c:pt>
                <c:pt idx="46">
                  <c:v>39940</c:v>
                </c:pt>
                <c:pt idx="47">
                  <c:v>40717</c:v>
                </c:pt>
                <c:pt idx="48">
                  <c:v>41497</c:v>
                </c:pt>
                <c:pt idx="49">
                  <c:v>42374</c:v>
                </c:pt>
                <c:pt idx="50">
                  <c:v>43221</c:v>
                </c:pt>
                <c:pt idx="51">
                  <c:v>43308</c:v>
                </c:pt>
                <c:pt idx="52">
                  <c:v>43332</c:v>
                </c:pt>
                <c:pt idx="53">
                  <c:v>43973</c:v>
                </c:pt>
                <c:pt idx="54">
                  <c:v>44864</c:v>
                </c:pt>
                <c:pt idx="55">
                  <c:v>45735</c:v>
                </c:pt>
                <c:pt idx="56">
                  <c:v>46802</c:v>
                </c:pt>
                <c:pt idx="57">
                  <c:v>47824</c:v>
                </c:pt>
                <c:pt idx="58">
                  <c:v>47965</c:v>
                </c:pt>
                <c:pt idx="59">
                  <c:v>48088</c:v>
                </c:pt>
                <c:pt idx="60">
                  <c:v>49303</c:v>
                </c:pt>
                <c:pt idx="61">
                  <c:v>50954</c:v>
                </c:pt>
                <c:pt idx="62">
                  <c:v>52823</c:v>
                </c:pt>
                <c:pt idx="63">
                  <c:v>54450</c:v>
                </c:pt>
                <c:pt idx="64">
                  <c:v>56036</c:v>
                </c:pt>
                <c:pt idx="65">
                  <c:v>56591</c:v>
                </c:pt>
                <c:pt idx="66">
                  <c:v>57218</c:v>
                </c:pt>
                <c:pt idx="67">
                  <c:v>58680</c:v>
                </c:pt>
                <c:pt idx="68">
                  <c:v>60520</c:v>
                </c:pt>
                <c:pt idx="69">
                  <c:v>62314</c:v>
                </c:pt>
                <c:pt idx="70">
                  <c:v>64403</c:v>
                </c:pt>
                <c:pt idx="71">
                  <c:v>66622</c:v>
                </c:pt>
                <c:pt idx="72">
                  <c:v>67295</c:v>
                </c:pt>
                <c:pt idx="73">
                  <c:v>67805</c:v>
                </c:pt>
                <c:pt idx="74">
                  <c:v>69344</c:v>
                </c:pt>
                <c:pt idx="75">
                  <c:v>71448</c:v>
                </c:pt>
                <c:pt idx="76">
                  <c:v>73220</c:v>
                </c:pt>
                <c:pt idx="77">
                  <c:v>74977</c:v>
                </c:pt>
                <c:pt idx="78">
                  <c:v>77020</c:v>
                </c:pt>
                <c:pt idx="79">
                  <c:v>77622</c:v>
                </c:pt>
                <c:pt idx="80">
                  <c:v>77897</c:v>
                </c:pt>
                <c:pt idx="81">
                  <c:v>79376</c:v>
                </c:pt>
                <c:pt idx="82">
                  <c:v>80886</c:v>
                </c:pt>
                <c:pt idx="83">
                  <c:v>82625</c:v>
                </c:pt>
                <c:pt idx="84">
                  <c:v>84486</c:v>
                </c:pt>
                <c:pt idx="85">
                  <c:v>86729</c:v>
                </c:pt>
                <c:pt idx="86">
                  <c:v>87201</c:v>
                </c:pt>
                <c:pt idx="87">
                  <c:v>87646</c:v>
                </c:pt>
                <c:pt idx="88">
                  <c:v>89372</c:v>
                </c:pt>
                <c:pt idx="89">
                  <c:v>91377</c:v>
                </c:pt>
                <c:pt idx="90">
                  <c:v>93479</c:v>
                </c:pt>
                <c:pt idx="91">
                  <c:v>95955</c:v>
                </c:pt>
                <c:pt idx="92">
                  <c:v>96852</c:v>
                </c:pt>
                <c:pt idx="93">
                  <c:v>97492</c:v>
                </c:pt>
                <c:pt idx="94">
                  <c:v>98025</c:v>
                </c:pt>
                <c:pt idx="95">
                  <c:v>98421</c:v>
                </c:pt>
                <c:pt idx="96">
                  <c:v>100307</c:v>
                </c:pt>
                <c:pt idx="97">
                  <c:v>102061</c:v>
                </c:pt>
                <c:pt idx="98">
                  <c:v>104617</c:v>
                </c:pt>
                <c:pt idx="99">
                  <c:v>107688</c:v>
                </c:pt>
                <c:pt idx="100">
                  <c:v>109250</c:v>
                </c:pt>
                <c:pt idx="101">
                  <c:v>110075</c:v>
                </c:pt>
                <c:pt idx="102">
                  <c:v>112439</c:v>
                </c:pt>
                <c:pt idx="103">
                  <c:v>115198</c:v>
                </c:pt>
                <c:pt idx="104">
                  <c:v>117654</c:v>
                </c:pt>
                <c:pt idx="105">
                  <c:v>120686</c:v>
                </c:pt>
                <c:pt idx="106">
                  <c:v>124899</c:v>
                </c:pt>
                <c:pt idx="107">
                  <c:v>126326</c:v>
                </c:pt>
                <c:pt idx="108">
                  <c:v>127374</c:v>
                </c:pt>
                <c:pt idx="109">
                  <c:v>130178</c:v>
                </c:pt>
                <c:pt idx="110">
                  <c:v>132634</c:v>
                </c:pt>
                <c:pt idx="111">
                  <c:v>135067</c:v>
                </c:pt>
                <c:pt idx="112">
                  <c:v>138059</c:v>
                </c:pt>
                <c:pt idx="113">
                  <c:v>141525</c:v>
                </c:pt>
                <c:pt idx="114">
                  <c:v>142490</c:v>
                </c:pt>
                <c:pt idx="115">
                  <c:v>143226</c:v>
                </c:pt>
                <c:pt idx="116">
                  <c:v>144928</c:v>
                </c:pt>
                <c:pt idx="117">
                  <c:v>146644</c:v>
                </c:pt>
                <c:pt idx="118">
                  <c:v>148780</c:v>
                </c:pt>
                <c:pt idx="119">
                  <c:v>151365</c:v>
                </c:pt>
                <c:pt idx="120">
                  <c:v>154111</c:v>
                </c:pt>
                <c:pt idx="121">
                  <c:v>154857</c:v>
                </c:pt>
                <c:pt idx="122">
                  <c:v>155464</c:v>
                </c:pt>
                <c:pt idx="123">
                  <c:v>157342</c:v>
                </c:pt>
                <c:pt idx="124">
                  <c:v>159614</c:v>
                </c:pt>
                <c:pt idx="125">
                  <c:v>161891</c:v>
                </c:pt>
                <c:pt idx="126">
                  <c:v>164889</c:v>
                </c:pt>
                <c:pt idx="127">
                  <c:v>168168</c:v>
                </c:pt>
                <c:pt idx="128">
                  <c:v>169294</c:v>
                </c:pt>
                <c:pt idx="129">
                  <c:v>170137</c:v>
                </c:pt>
                <c:pt idx="130">
                  <c:v>172528</c:v>
                </c:pt>
                <c:pt idx="131">
                  <c:v>175080</c:v>
                </c:pt>
                <c:pt idx="132">
                  <c:v>177593</c:v>
                </c:pt>
                <c:pt idx="133">
                  <c:v>180303</c:v>
                </c:pt>
                <c:pt idx="134">
                  <c:v>182909</c:v>
                </c:pt>
                <c:pt idx="135">
                  <c:v>183808</c:v>
                </c:pt>
                <c:pt idx="136">
                  <c:v>184468</c:v>
                </c:pt>
                <c:pt idx="137">
                  <c:v>187485</c:v>
                </c:pt>
                <c:pt idx="138">
                  <c:v>194924</c:v>
                </c:pt>
                <c:pt idx="139">
                  <c:v>209512</c:v>
                </c:pt>
                <c:pt idx="140">
                  <c:v>228886</c:v>
                </c:pt>
                <c:pt idx="141">
                  <c:v>245946</c:v>
                </c:pt>
                <c:pt idx="142">
                  <c:v>256062</c:v>
                </c:pt>
                <c:pt idx="143">
                  <c:v>262448</c:v>
                </c:pt>
                <c:pt idx="144">
                  <c:v>279256</c:v>
                </c:pt>
                <c:pt idx="145">
                  <c:v>297215</c:v>
                </c:pt>
                <c:pt idx="146">
                  <c:v>318738</c:v>
                </c:pt>
                <c:pt idx="147">
                  <c:v>338189</c:v>
                </c:pt>
                <c:pt idx="148">
                  <c:v>358796</c:v>
                </c:pt>
                <c:pt idx="149">
                  <c:v>369395</c:v>
                </c:pt>
                <c:pt idx="150">
                  <c:v>378407</c:v>
                </c:pt>
                <c:pt idx="151">
                  <c:v>397683</c:v>
                </c:pt>
                <c:pt idx="152">
                  <c:v>416054</c:v>
                </c:pt>
                <c:pt idx="153">
                  <c:v>431967</c:v>
                </c:pt>
                <c:pt idx="154">
                  <c:v>444133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38-475B-B3D5-6E0B100F1F34}"/>
            </c:ext>
          </c:extLst>
        </c:ser>
        <c:ser>
          <c:idx val="8"/>
          <c:order val="8"/>
          <c:tx>
            <c:strRef>
              <c:f>List1!$A$10</c:f>
              <c:strCache>
                <c:ptCount val="1"/>
                <c:pt idx="0">
                  <c:v>35–39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List1!$F$1:$FD$1</c:f>
              <c:strCache>
                <c:ptCount val="155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</c:strCache>
            </c:strRef>
          </c:cat>
          <c:val>
            <c:numRef>
              <c:f>List1!$F$10:$FD$10</c:f>
              <c:numCache>
                <c:formatCode>General</c:formatCode>
                <c:ptCount val="155"/>
                <c:pt idx="0">
                  <c:v>851</c:v>
                </c:pt>
                <c:pt idx="1">
                  <c:v>871</c:v>
                </c:pt>
                <c:pt idx="2">
                  <c:v>971</c:v>
                </c:pt>
                <c:pt idx="3">
                  <c:v>1035</c:v>
                </c:pt>
                <c:pt idx="4">
                  <c:v>1317</c:v>
                </c:pt>
                <c:pt idx="5">
                  <c:v>1687</c:v>
                </c:pt>
                <c:pt idx="6">
                  <c:v>2118</c:v>
                </c:pt>
                <c:pt idx="7">
                  <c:v>2688</c:v>
                </c:pt>
                <c:pt idx="8">
                  <c:v>3359</c:v>
                </c:pt>
                <c:pt idx="9">
                  <c:v>3504</c:v>
                </c:pt>
                <c:pt idx="10">
                  <c:v>3617</c:v>
                </c:pt>
                <c:pt idx="11">
                  <c:v>4289</c:v>
                </c:pt>
                <c:pt idx="12">
                  <c:v>5179</c:v>
                </c:pt>
                <c:pt idx="13">
                  <c:v>6047</c:v>
                </c:pt>
                <c:pt idx="14">
                  <c:v>6906</c:v>
                </c:pt>
                <c:pt idx="15">
                  <c:v>7658</c:v>
                </c:pt>
                <c:pt idx="16">
                  <c:v>7754</c:v>
                </c:pt>
                <c:pt idx="17">
                  <c:v>7846</c:v>
                </c:pt>
                <c:pt idx="18">
                  <c:v>8460</c:v>
                </c:pt>
                <c:pt idx="19">
                  <c:v>9016</c:v>
                </c:pt>
                <c:pt idx="20">
                  <c:v>9611</c:v>
                </c:pt>
                <c:pt idx="21">
                  <c:v>10144</c:v>
                </c:pt>
                <c:pt idx="22">
                  <c:v>10572</c:v>
                </c:pt>
                <c:pt idx="23">
                  <c:v>10674</c:v>
                </c:pt>
                <c:pt idx="24">
                  <c:v>10748</c:v>
                </c:pt>
                <c:pt idx="25">
                  <c:v>11198</c:v>
                </c:pt>
                <c:pt idx="26">
                  <c:v>11748</c:v>
                </c:pt>
                <c:pt idx="27">
                  <c:v>12306</c:v>
                </c:pt>
                <c:pt idx="28">
                  <c:v>12993</c:v>
                </c:pt>
                <c:pt idx="29">
                  <c:v>13642</c:v>
                </c:pt>
                <c:pt idx="30">
                  <c:v>13711</c:v>
                </c:pt>
                <c:pt idx="31">
                  <c:v>13798</c:v>
                </c:pt>
                <c:pt idx="32">
                  <c:v>14413</c:v>
                </c:pt>
                <c:pt idx="33">
                  <c:v>15239</c:v>
                </c:pt>
                <c:pt idx="34">
                  <c:v>16070</c:v>
                </c:pt>
                <c:pt idx="35">
                  <c:v>16972</c:v>
                </c:pt>
                <c:pt idx="36">
                  <c:v>17709</c:v>
                </c:pt>
                <c:pt idx="37">
                  <c:v>17795</c:v>
                </c:pt>
                <c:pt idx="38">
                  <c:v>17863</c:v>
                </c:pt>
                <c:pt idx="39">
                  <c:v>18484</c:v>
                </c:pt>
                <c:pt idx="40">
                  <c:v>19044</c:v>
                </c:pt>
                <c:pt idx="41">
                  <c:v>19624</c:v>
                </c:pt>
                <c:pt idx="42">
                  <c:v>20293</c:v>
                </c:pt>
                <c:pt idx="43">
                  <c:v>20850</c:v>
                </c:pt>
                <c:pt idx="44">
                  <c:v>20919</c:v>
                </c:pt>
                <c:pt idx="45">
                  <c:v>20948</c:v>
                </c:pt>
                <c:pt idx="46">
                  <c:v>21359</c:v>
                </c:pt>
                <c:pt idx="47">
                  <c:v>21749</c:v>
                </c:pt>
                <c:pt idx="48">
                  <c:v>22178</c:v>
                </c:pt>
                <c:pt idx="49">
                  <c:v>22660</c:v>
                </c:pt>
                <c:pt idx="50">
                  <c:v>23132</c:v>
                </c:pt>
                <c:pt idx="51">
                  <c:v>23191</c:v>
                </c:pt>
                <c:pt idx="52">
                  <c:v>23209</c:v>
                </c:pt>
                <c:pt idx="53">
                  <c:v>23541</c:v>
                </c:pt>
                <c:pt idx="54">
                  <c:v>24066</c:v>
                </c:pt>
                <c:pt idx="55">
                  <c:v>24533</c:v>
                </c:pt>
                <c:pt idx="56">
                  <c:v>25174</c:v>
                </c:pt>
                <c:pt idx="57">
                  <c:v>25711</c:v>
                </c:pt>
                <c:pt idx="58">
                  <c:v>25771</c:v>
                </c:pt>
                <c:pt idx="59">
                  <c:v>25816</c:v>
                </c:pt>
                <c:pt idx="60">
                  <c:v>26468</c:v>
                </c:pt>
                <c:pt idx="61">
                  <c:v>27241</c:v>
                </c:pt>
                <c:pt idx="62">
                  <c:v>28093</c:v>
                </c:pt>
                <c:pt idx="63">
                  <c:v>28906</c:v>
                </c:pt>
                <c:pt idx="64">
                  <c:v>29653</c:v>
                </c:pt>
                <c:pt idx="65">
                  <c:v>29935</c:v>
                </c:pt>
                <c:pt idx="66">
                  <c:v>30213</c:v>
                </c:pt>
                <c:pt idx="67">
                  <c:v>30937</c:v>
                </c:pt>
                <c:pt idx="68">
                  <c:v>31778</c:v>
                </c:pt>
                <c:pt idx="69">
                  <c:v>32753</c:v>
                </c:pt>
                <c:pt idx="70">
                  <c:v>33826</c:v>
                </c:pt>
                <c:pt idx="71">
                  <c:v>34780</c:v>
                </c:pt>
                <c:pt idx="72">
                  <c:v>35075</c:v>
                </c:pt>
                <c:pt idx="73">
                  <c:v>35298</c:v>
                </c:pt>
                <c:pt idx="74">
                  <c:v>35984</c:v>
                </c:pt>
                <c:pt idx="75">
                  <c:v>36934</c:v>
                </c:pt>
                <c:pt idx="76">
                  <c:v>37819</c:v>
                </c:pt>
                <c:pt idx="77">
                  <c:v>38763</c:v>
                </c:pt>
                <c:pt idx="78">
                  <c:v>39826</c:v>
                </c:pt>
                <c:pt idx="79">
                  <c:v>40156</c:v>
                </c:pt>
                <c:pt idx="80">
                  <c:v>40289</c:v>
                </c:pt>
                <c:pt idx="81">
                  <c:v>40973</c:v>
                </c:pt>
                <c:pt idx="82">
                  <c:v>41776</c:v>
                </c:pt>
                <c:pt idx="83">
                  <c:v>42587</c:v>
                </c:pt>
                <c:pt idx="84">
                  <c:v>43463</c:v>
                </c:pt>
                <c:pt idx="85">
                  <c:v>44602</c:v>
                </c:pt>
                <c:pt idx="86">
                  <c:v>44874</c:v>
                </c:pt>
                <c:pt idx="87">
                  <c:v>45084</c:v>
                </c:pt>
                <c:pt idx="88">
                  <c:v>45957</c:v>
                </c:pt>
                <c:pt idx="89">
                  <c:v>46938</c:v>
                </c:pt>
                <c:pt idx="90">
                  <c:v>48044</c:v>
                </c:pt>
                <c:pt idx="91">
                  <c:v>49364</c:v>
                </c:pt>
                <c:pt idx="92">
                  <c:v>49777</c:v>
                </c:pt>
                <c:pt idx="93">
                  <c:v>50110</c:v>
                </c:pt>
                <c:pt idx="94">
                  <c:v>50331</c:v>
                </c:pt>
                <c:pt idx="95">
                  <c:v>50530</c:v>
                </c:pt>
                <c:pt idx="96">
                  <c:v>51499</c:v>
                </c:pt>
                <c:pt idx="97">
                  <c:v>52345</c:v>
                </c:pt>
                <c:pt idx="98">
                  <c:v>53750</c:v>
                </c:pt>
                <c:pt idx="99">
                  <c:v>55333</c:v>
                </c:pt>
                <c:pt idx="100">
                  <c:v>56175</c:v>
                </c:pt>
                <c:pt idx="101">
                  <c:v>56538</c:v>
                </c:pt>
                <c:pt idx="102">
                  <c:v>57645</c:v>
                </c:pt>
                <c:pt idx="103">
                  <c:v>58832</c:v>
                </c:pt>
                <c:pt idx="104">
                  <c:v>59971</c:v>
                </c:pt>
                <c:pt idx="105">
                  <c:v>61374</c:v>
                </c:pt>
                <c:pt idx="106">
                  <c:v>63322</c:v>
                </c:pt>
                <c:pt idx="107">
                  <c:v>64155</c:v>
                </c:pt>
                <c:pt idx="108">
                  <c:v>64765</c:v>
                </c:pt>
                <c:pt idx="109">
                  <c:v>66137</c:v>
                </c:pt>
                <c:pt idx="110">
                  <c:v>67400</c:v>
                </c:pt>
                <c:pt idx="111">
                  <c:v>68707</c:v>
                </c:pt>
                <c:pt idx="112">
                  <c:v>70159</c:v>
                </c:pt>
                <c:pt idx="113">
                  <c:v>72047</c:v>
                </c:pt>
                <c:pt idx="114">
                  <c:v>72543</c:v>
                </c:pt>
                <c:pt idx="115">
                  <c:v>72907</c:v>
                </c:pt>
                <c:pt idx="116">
                  <c:v>73897</c:v>
                </c:pt>
                <c:pt idx="117">
                  <c:v>74815</c:v>
                </c:pt>
                <c:pt idx="118">
                  <c:v>75902</c:v>
                </c:pt>
                <c:pt idx="119">
                  <c:v>77258</c:v>
                </c:pt>
                <c:pt idx="120">
                  <c:v>78658</c:v>
                </c:pt>
                <c:pt idx="121">
                  <c:v>79021</c:v>
                </c:pt>
                <c:pt idx="122">
                  <c:v>79330</c:v>
                </c:pt>
                <c:pt idx="123">
                  <c:v>80280</c:v>
                </c:pt>
                <c:pt idx="124">
                  <c:v>81378</c:v>
                </c:pt>
                <c:pt idx="125">
                  <c:v>82661</c:v>
                </c:pt>
                <c:pt idx="126">
                  <c:v>84118</c:v>
                </c:pt>
                <c:pt idx="127">
                  <c:v>85804</c:v>
                </c:pt>
                <c:pt idx="128">
                  <c:v>86410</c:v>
                </c:pt>
                <c:pt idx="129">
                  <c:v>86842</c:v>
                </c:pt>
                <c:pt idx="130">
                  <c:v>88224</c:v>
                </c:pt>
                <c:pt idx="131">
                  <c:v>89569</c:v>
                </c:pt>
                <c:pt idx="132">
                  <c:v>90762</c:v>
                </c:pt>
                <c:pt idx="133">
                  <c:v>92145</c:v>
                </c:pt>
                <c:pt idx="134">
                  <c:v>93458</c:v>
                </c:pt>
                <c:pt idx="135">
                  <c:v>94001</c:v>
                </c:pt>
                <c:pt idx="136">
                  <c:v>94357</c:v>
                </c:pt>
                <c:pt idx="137">
                  <c:v>95363</c:v>
                </c:pt>
                <c:pt idx="138">
                  <c:v>96535</c:v>
                </c:pt>
                <c:pt idx="139">
                  <c:v>97781</c:v>
                </c:pt>
                <c:pt idx="140">
                  <c:v>99253</c:v>
                </c:pt>
                <c:pt idx="141">
                  <c:v>101003</c:v>
                </c:pt>
                <c:pt idx="142">
                  <c:v>101607</c:v>
                </c:pt>
                <c:pt idx="143">
                  <c:v>102053</c:v>
                </c:pt>
                <c:pt idx="144">
                  <c:v>104014</c:v>
                </c:pt>
                <c:pt idx="145">
                  <c:v>108648</c:v>
                </c:pt>
                <c:pt idx="146">
                  <c:v>116165</c:v>
                </c:pt>
                <c:pt idx="147">
                  <c:v>124800</c:v>
                </c:pt>
                <c:pt idx="148">
                  <c:v>133505</c:v>
                </c:pt>
                <c:pt idx="149">
                  <c:v>137082</c:v>
                </c:pt>
                <c:pt idx="150">
                  <c:v>139357</c:v>
                </c:pt>
                <c:pt idx="151">
                  <c:v>148667</c:v>
                </c:pt>
                <c:pt idx="152">
                  <c:v>158828</c:v>
                </c:pt>
                <c:pt idx="153">
                  <c:v>171011</c:v>
                </c:pt>
                <c:pt idx="154">
                  <c:v>182930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87-472F-A228-842E61EA8DB2}"/>
            </c:ext>
          </c:extLst>
        </c:ser>
        <c:ser>
          <c:idx val="9"/>
          <c:order val="9"/>
          <c:tx>
            <c:strRef>
              <c:f>List1!$A$11</c:f>
              <c:strCache>
                <c:ptCount val="1"/>
                <c:pt idx="0">
                  <c:v>&lt;30</c:v>
                </c:pt>
              </c:strCache>
            </c:strRef>
          </c:tx>
          <c:spPr>
            <a:ln w="28575" cap="rnd">
              <a:solidFill>
                <a:srgbClr val="FFFFFF">
                  <a:lumMod val="75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List1!$F$1:$FD$1</c:f>
              <c:strCache>
                <c:ptCount val="155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</c:strCache>
            </c:strRef>
          </c:cat>
          <c:val>
            <c:numRef>
              <c:f>List1!$F$11:$FD$11</c:f>
              <c:numCache>
                <c:formatCode>General</c:formatCode>
                <c:ptCount val="155"/>
                <c:pt idx="0">
                  <c:v>1405</c:v>
                </c:pt>
                <c:pt idx="1">
                  <c:v>1426</c:v>
                </c:pt>
                <c:pt idx="2">
                  <c:v>1579</c:v>
                </c:pt>
                <c:pt idx="3">
                  <c:v>1681</c:v>
                </c:pt>
                <c:pt idx="4">
                  <c:v>2039</c:v>
                </c:pt>
                <c:pt idx="5">
                  <c:v>2525</c:v>
                </c:pt>
                <c:pt idx="6">
                  <c:v>3155</c:v>
                </c:pt>
                <c:pt idx="7">
                  <c:v>4008</c:v>
                </c:pt>
                <c:pt idx="8">
                  <c:v>4981</c:v>
                </c:pt>
                <c:pt idx="9">
                  <c:v>5134</c:v>
                </c:pt>
                <c:pt idx="10">
                  <c:v>5284</c:v>
                </c:pt>
                <c:pt idx="11">
                  <c:v>6331</c:v>
                </c:pt>
                <c:pt idx="12">
                  <c:v>7466</c:v>
                </c:pt>
                <c:pt idx="13">
                  <c:v>8497</c:v>
                </c:pt>
                <c:pt idx="14">
                  <c:v>9603</c:v>
                </c:pt>
                <c:pt idx="15">
                  <c:v>10602</c:v>
                </c:pt>
                <c:pt idx="16">
                  <c:v>10738</c:v>
                </c:pt>
                <c:pt idx="17">
                  <c:v>10928</c:v>
                </c:pt>
                <c:pt idx="18">
                  <c:v>11718</c:v>
                </c:pt>
                <c:pt idx="19">
                  <c:v>12464</c:v>
                </c:pt>
                <c:pt idx="20">
                  <c:v>13248</c:v>
                </c:pt>
                <c:pt idx="21">
                  <c:v>13972</c:v>
                </c:pt>
                <c:pt idx="22">
                  <c:v>14542</c:v>
                </c:pt>
                <c:pt idx="23">
                  <c:v>14694</c:v>
                </c:pt>
                <c:pt idx="24">
                  <c:v>14819</c:v>
                </c:pt>
                <c:pt idx="25">
                  <c:v>15469</c:v>
                </c:pt>
                <c:pt idx="26">
                  <c:v>16276</c:v>
                </c:pt>
                <c:pt idx="27">
                  <c:v>17066</c:v>
                </c:pt>
                <c:pt idx="28">
                  <c:v>17947</c:v>
                </c:pt>
                <c:pt idx="29">
                  <c:v>18877</c:v>
                </c:pt>
                <c:pt idx="30">
                  <c:v>18977</c:v>
                </c:pt>
                <c:pt idx="31">
                  <c:v>19093</c:v>
                </c:pt>
                <c:pt idx="32">
                  <c:v>20050</c:v>
                </c:pt>
                <c:pt idx="33">
                  <c:v>21129</c:v>
                </c:pt>
                <c:pt idx="34">
                  <c:v>22154</c:v>
                </c:pt>
                <c:pt idx="35">
                  <c:v>23335</c:v>
                </c:pt>
                <c:pt idx="36">
                  <c:v>24342</c:v>
                </c:pt>
                <c:pt idx="37">
                  <c:v>24460</c:v>
                </c:pt>
                <c:pt idx="38">
                  <c:v>24600</c:v>
                </c:pt>
                <c:pt idx="39">
                  <c:v>25432</c:v>
                </c:pt>
                <c:pt idx="40">
                  <c:v>26145</c:v>
                </c:pt>
                <c:pt idx="41">
                  <c:v>26845</c:v>
                </c:pt>
                <c:pt idx="42">
                  <c:v>27658</c:v>
                </c:pt>
                <c:pt idx="43">
                  <c:v>28440</c:v>
                </c:pt>
                <c:pt idx="44">
                  <c:v>28583</c:v>
                </c:pt>
                <c:pt idx="45">
                  <c:v>28619</c:v>
                </c:pt>
                <c:pt idx="46">
                  <c:v>29222</c:v>
                </c:pt>
                <c:pt idx="47">
                  <c:v>29910</c:v>
                </c:pt>
                <c:pt idx="48">
                  <c:v>30595</c:v>
                </c:pt>
                <c:pt idx="49">
                  <c:v>31212</c:v>
                </c:pt>
                <c:pt idx="50">
                  <c:v>31920</c:v>
                </c:pt>
                <c:pt idx="51">
                  <c:v>32008</c:v>
                </c:pt>
                <c:pt idx="52">
                  <c:v>32031</c:v>
                </c:pt>
                <c:pt idx="53">
                  <c:v>32640</c:v>
                </c:pt>
                <c:pt idx="54">
                  <c:v>33354</c:v>
                </c:pt>
                <c:pt idx="55">
                  <c:v>34110</c:v>
                </c:pt>
                <c:pt idx="56">
                  <c:v>34979</c:v>
                </c:pt>
                <c:pt idx="57">
                  <c:v>35891</c:v>
                </c:pt>
                <c:pt idx="58">
                  <c:v>36029</c:v>
                </c:pt>
                <c:pt idx="59">
                  <c:v>36129</c:v>
                </c:pt>
                <c:pt idx="60">
                  <c:v>36893</c:v>
                </c:pt>
                <c:pt idx="61">
                  <c:v>37829</c:v>
                </c:pt>
                <c:pt idx="62">
                  <c:v>38883</c:v>
                </c:pt>
                <c:pt idx="63">
                  <c:v>39738</c:v>
                </c:pt>
                <c:pt idx="64">
                  <c:v>40687</c:v>
                </c:pt>
                <c:pt idx="65">
                  <c:v>41040</c:v>
                </c:pt>
                <c:pt idx="66">
                  <c:v>41421</c:v>
                </c:pt>
                <c:pt idx="67">
                  <c:v>42299</c:v>
                </c:pt>
                <c:pt idx="68">
                  <c:v>43434</c:v>
                </c:pt>
                <c:pt idx="69">
                  <c:v>44816</c:v>
                </c:pt>
                <c:pt idx="70">
                  <c:v>46370</c:v>
                </c:pt>
                <c:pt idx="71">
                  <c:v>47838</c:v>
                </c:pt>
                <c:pt idx="72">
                  <c:v>48273</c:v>
                </c:pt>
                <c:pt idx="73">
                  <c:v>48638</c:v>
                </c:pt>
                <c:pt idx="74">
                  <c:v>49900</c:v>
                </c:pt>
                <c:pt idx="75">
                  <c:v>51317</c:v>
                </c:pt>
                <c:pt idx="76">
                  <c:v>52699</c:v>
                </c:pt>
                <c:pt idx="77">
                  <c:v>54011</c:v>
                </c:pt>
                <c:pt idx="78">
                  <c:v>55651</c:v>
                </c:pt>
                <c:pt idx="79">
                  <c:v>56215</c:v>
                </c:pt>
                <c:pt idx="80">
                  <c:v>56497</c:v>
                </c:pt>
                <c:pt idx="81">
                  <c:v>57489</c:v>
                </c:pt>
                <c:pt idx="82">
                  <c:v>58696</c:v>
                </c:pt>
                <c:pt idx="83">
                  <c:v>59904</c:v>
                </c:pt>
                <c:pt idx="84">
                  <c:v>61189</c:v>
                </c:pt>
                <c:pt idx="85">
                  <c:v>62780</c:v>
                </c:pt>
                <c:pt idx="86">
                  <c:v>63145</c:v>
                </c:pt>
                <c:pt idx="87">
                  <c:v>63429</c:v>
                </c:pt>
                <c:pt idx="88">
                  <c:v>64499</c:v>
                </c:pt>
                <c:pt idx="89">
                  <c:v>65946</c:v>
                </c:pt>
                <c:pt idx="90">
                  <c:v>67600</c:v>
                </c:pt>
                <c:pt idx="91">
                  <c:v>69444</c:v>
                </c:pt>
                <c:pt idx="92">
                  <c:v>69998</c:v>
                </c:pt>
                <c:pt idx="93">
                  <c:v>70492</c:v>
                </c:pt>
                <c:pt idx="94">
                  <c:v>70791</c:v>
                </c:pt>
                <c:pt idx="95">
                  <c:v>71073</c:v>
                </c:pt>
                <c:pt idx="96">
                  <c:v>72688</c:v>
                </c:pt>
                <c:pt idx="97">
                  <c:v>73965</c:v>
                </c:pt>
                <c:pt idx="98">
                  <c:v>75899</c:v>
                </c:pt>
                <c:pt idx="99">
                  <c:v>78392</c:v>
                </c:pt>
                <c:pt idx="100">
                  <c:v>79233</c:v>
                </c:pt>
                <c:pt idx="101">
                  <c:v>79834</c:v>
                </c:pt>
                <c:pt idx="102">
                  <c:v>81298</c:v>
                </c:pt>
                <c:pt idx="103">
                  <c:v>82798</c:v>
                </c:pt>
                <c:pt idx="104">
                  <c:v>84280</c:v>
                </c:pt>
                <c:pt idx="105">
                  <c:v>86262</c:v>
                </c:pt>
                <c:pt idx="106">
                  <c:v>88556</c:v>
                </c:pt>
                <c:pt idx="107">
                  <c:v>89448</c:v>
                </c:pt>
                <c:pt idx="108">
                  <c:v>90188</c:v>
                </c:pt>
                <c:pt idx="109">
                  <c:v>91979</c:v>
                </c:pt>
                <c:pt idx="110">
                  <c:v>93614</c:v>
                </c:pt>
                <c:pt idx="111">
                  <c:v>95348</c:v>
                </c:pt>
                <c:pt idx="112">
                  <c:v>97501</c:v>
                </c:pt>
                <c:pt idx="113">
                  <c:v>100068</c:v>
                </c:pt>
                <c:pt idx="114">
                  <c:v>101068</c:v>
                </c:pt>
                <c:pt idx="115">
                  <c:v>101673</c:v>
                </c:pt>
                <c:pt idx="116">
                  <c:v>103092</c:v>
                </c:pt>
                <c:pt idx="117">
                  <c:v>104399</c:v>
                </c:pt>
                <c:pt idx="118">
                  <c:v>106007</c:v>
                </c:pt>
                <c:pt idx="119">
                  <c:v>107666</c:v>
                </c:pt>
                <c:pt idx="120">
                  <c:v>109670</c:v>
                </c:pt>
                <c:pt idx="121">
                  <c:v>110158</c:v>
                </c:pt>
                <c:pt idx="122">
                  <c:v>110660</c:v>
                </c:pt>
                <c:pt idx="123">
                  <c:v>111966</c:v>
                </c:pt>
                <c:pt idx="124">
                  <c:v>113364</c:v>
                </c:pt>
                <c:pt idx="125">
                  <c:v>115011</c:v>
                </c:pt>
                <c:pt idx="126">
                  <c:v>116807</c:v>
                </c:pt>
                <c:pt idx="127">
                  <c:v>119163</c:v>
                </c:pt>
                <c:pt idx="128">
                  <c:v>119978</c:v>
                </c:pt>
                <c:pt idx="129">
                  <c:v>120617</c:v>
                </c:pt>
                <c:pt idx="130">
                  <c:v>122267</c:v>
                </c:pt>
                <c:pt idx="131">
                  <c:v>124027</c:v>
                </c:pt>
                <c:pt idx="132">
                  <c:v>125780</c:v>
                </c:pt>
                <c:pt idx="133">
                  <c:v>127856</c:v>
                </c:pt>
                <c:pt idx="134">
                  <c:v>129833</c:v>
                </c:pt>
                <c:pt idx="135">
                  <c:v>130897</c:v>
                </c:pt>
                <c:pt idx="136">
                  <c:v>131519</c:v>
                </c:pt>
                <c:pt idx="137">
                  <c:v>133017</c:v>
                </c:pt>
                <c:pt idx="138">
                  <c:v>134796</c:v>
                </c:pt>
                <c:pt idx="139">
                  <c:v>136578</c:v>
                </c:pt>
                <c:pt idx="140">
                  <c:v>138947</c:v>
                </c:pt>
                <c:pt idx="141">
                  <c:v>141541</c:v>
                </c:pt>
                <c:pt idx="142">
                  <c:v>142479</c:v>
                </c:pt>
                <c:pt idx="143">
                  <c:v>143247</c:v>
                </c:pt>
                <c:pt idx="144">
                  <c:v>145111</c:v>
                </c:pt>
                <c:pt idx="145">
                  <c:v>147117</c:v>
                </c:pt>
                <c:pt idx="146">
                  <c:v>149668</c:v>
                </c:pt>
                <c:pt idx="147">
                  <c:v>152544</c:v>
                </c:pt>
                <c:pt idx="148">
                  <c:v>155874</c:v>
                </c:pt>
                <c:pt idx="149">
                  <c:v>157161</c:v>
                </c:pt>
                <c:pt idx="150">
                  <c:v>158184</c:v>
                </c:pt>
                <c:pt idx="151">
                  <c:v>160963</c:v>
                </c:pt>
                <c:pt idx="152">
                  <c:v>163958</c:v>
                </c:pt>
                <c:pt idx="153">
                  <c:v>167249</c:v>
                </c:pt>
                <c:pt idx="154">
                  <c:v>170649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11-4592-A267-E0FEEF560F48}"/>
            </c:ext>
          </c:extLst>
        </c:ser>
        <c:ser>
          <c:idx val="10"/>
          <c:order val="10"/>
          <c:tx>
            <c:strRef>
              <c:f>List1!$A$12</c:f>
              <c:strCache>
                <c:ptCount val="1"/>
                <c:pt idx="0">
                  <c:v>30–34</c:v>
                </c:pt>
              </c:strCache>
            </c:strRef>
          </c:tx>
          <c:spPr>
            <a:ln w="28575" cap="rnd">
              <a:solidFill>
                <a:srgbClr val="CC99FF"/>
              </a:solidFill>
              <a:round/>
            </a:ln>
            <a:effectLst/>
          </c:spPr>
          <c:marker>
            <c:symbol val="none"/>
          </c:marker>
          <c:cat>
            <c:strRef>
              <c:f>List1!$F$1:$FD$1</c:f>
              <c:strCache>
                <c:ptCount val="155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</c:strCache>
            </c:strRef>
          </c:cat>
          <c:val>
            <c:numRef>
              <c:f>List1!$F$12:$FD$12</c:f>
              <c:numCache>
                <c:formatCode>General</c:formatCode>
                <c:ptCount val="155"/>
                <c:pt idx="0">
                  <c:v>975</c:v>
                </c:pt>
                <c:pt idx="1">
                  <c:v>992</c:v>
                </c:pt>
                <c:pt idx="2">
                  <c:v>1095</c:v>
                </c:pt>
                <c:pt idx="3">
                  <c:v>1180</c:v>
                </c:pt>
                <c:pt idx="4">
                  <c:v>1468</c:v>
                </c:pt>
                <c:pt idx="5">
                  <c:v>1833</c:v>
                </c:pt>
                <c:pt idx="6">
                  <c:v>2272</c:v>
                </c:pt>
                <c:pt idx="7">
                  <c:v>2837</c:v>
                </c:pt>
                <c:pt idx="8">
                  <c:v>3500</c:v>
                </c:pt>
                <c:pt idx="9">
                  <c:v>3610</c:v>
                </c:pt>
                <c:pt idx="10">
                  <c:v>3720</c:v>
                </c:pt>
                <c:pt idx="11">
                  <c:v>4383</c:v>
                </c:pt>
                <c:pt idx="12">
                  <c:v>5212</c:v>
                </c:pt>
                <c:pt idx="13">
                  <c:v>5976</c:v>
                </c:pt>
                <c:pt idx="14">
                  <c:v>6751</c:v>
                </c:pt>
                <c:pt idx="15">
                  <c:v>7456</c:v>
                </c:pt>
                <c:pt idx="16">
                  <c:v>7544</c:v>
                </c:pt>
                <c:pt idx="17">
                  <c:v>7666</c:v>
                </c:pt>
                <c:pt idx="18">
                  <c:v>8280</c:v>
                </c:pt>
                <c:pt idx="19">
                  <c:v>8838</c:v>
                </c:pt>
                <c:pt idx="20">
                  <c:v>9376</c:v>
                </c:pt>
                <c:pt idx="21">
                  <c:v>9862</c:v>
                </c:pt>
                <c:pt idx="22">
                  <c:v>10244</c:v>
                </c:pt>
                <c:pt idx="23">
                  <c:v>10339</c:v>
                </c:pt>
                <c:pt idx="24">
                  <c:v>10433</c:v>
                </c:pt>
                <c:pt idx="25">
                  <c:v>10884</c:v>
                </c:pt>
                <c:pt idx="26">
                  <c:v>11420</c:v>
                </c:pt>
                <c:pt idx="27">
                  <c:v>11960</c:v>
                </c:pt>
                <c:pt idx="28">
                  <c:v>12544</c:v>
                </c:pt>
                <c:pt idx="29">
                  <c:v>13194</c:v>
                </c:pt>
                <c:pt idx="30">
                  <c:v>13262</c:v>
                </c:pt>
                <c:pt idx="31">
                  <c:v>13347</c:v>
                </c:pt>
                <c:pt idx="32">
                  <c:v>13977</c:v>
                </c:pt>
                <c:pt idx="33">
                  <c:v>14696</c:v>
                </c:pt>
                <c:pt idx="34">
                  <c:v>15461</c:v>
                </c:pt>
                <c:pt idx="35">
                  <c:v>16294</c:v>
                </c:pt>
                <c:pt idx="36">
                  <c:v>16970</c:v>
                </c:pt>
                <c:pt idx="37">
                  <c:v>17063</c:v>
                </c:pt>
                <c:pt idx="38">
                  <c:v>17140</c:v>
                </c:pt>
                <c:pt idx="39">
                  <c:v>17719</c:v>
                </c:pt>
                <c:pt idx="40">
                  <c:v>18285</c:v>
                </c:pt>
                <c:pt idx="41">
                  <c:v>18777</c:v>
                </c:pt>
                <c:pt idx="42">
                  <c:v>19331</c:v>
                </c:pt>
                <c:pt idx="43">
                  <c:v>19840</c:v>
                </c:pt>
                <c:pt idx="44">
                  <c:v>19914</c:v>
                </c:pt>
                <c:pt idx="45">
                  <c:v>19938</c:v>
                </c:pt>
                <c:pt idx="46">
                  <c:v>20354</c:v>
                </c:pt>
                <c:pt idx="47">
                  <c:v>20710</c:v>
                </c:pt>
                <c:pt idx="48">
                  <c:v>21122</c:v>
                </c:pt>
                <c:pt idx="49">
                  <c:v>21563</c:v>
                </c:pt>
                <c:pt idx="50">
                  <c:v>21987</c:v>
                </c:pt>
                <c:pt idx="51">
                  <c:v>22047</c:v>
                </c:pt>
                <c:pt idx="52">
                  <c:v>22070</c:v>
                </c:pt>
                <c:pt idx="53">
                  <c:v>22489</c:v>
                </c:pt>
                <c:pt idx="54">
                  <c:v>22979</c:v>
                </c:pt>
                <c:pt idx="55">
                  <c:v>23517</c:v>
                </c:pt>
                <c:pt idx="56">
                  <c:v>24119</c:v>
                </c:pt>
                <c:pt idx="57">
                  <c:v>24690</c:v>
                </c:pt>
                <c:pt idx="58">
                  <c:v>24766</c:v>
                </c:pt>
                <c:pt idx="59">
                  <c:v>24841</c:v>
                </c:pt>
                <c:pt idx="60">
                  <c:v>25442</c:v>
                </c:pt>
                <c:pt idx="61">
                  <c:v>26135</c:v>
                </c:pt>
                <c:pt idx="62">
                  <c:v>26905</c:v>
                </c:pt>
                <c:pt idx="63">
                  <c:v>27490</c:v>
                </c:pt>
                <c:pt idx="64">
                  <c:v>28195</c:v>
                </c:pt>
                <c:pt idx="65">
                  <c:v>28431</c:v>
                </c:pt>
                <c:pt idx="66">
                  <c:v>28648</c:v>
                </c:pt>
                <c:pt idx="67">
                  <c:v>29301</c:v>
                </c:pt>
                <c:pt idx="68">
                  <c:v>30067</c:v>
                </c:pt>
                <c:pt idx="69">
                  <c:v>30928</c:v>
                </c:pt>
                <c:pt idx="70">
                  <c:v>31971</c:v>
                </c:pt>
                <c:pt idx="71">
                  <c:v>32845</c:v>
                </c:pt>
                <c:pt idx="72">
                  <c:v>33062</c:v>
                </c:pt>
                <c:pt idx="73">
                  <c:v>33254</c:v>
                </c:pt>
                <c:pt idx="74">
                  <c:v>33969</c:v>
                </c:pt>
                <c:pt idx="75">
                  <c:v>34946</c:v>
                </c:pt>
                <c:pt idx="76">
                  <c:v>35845</c:v>
                </c:pt>
                <c:pt idx="77">
                  <c:v>36696</c:v>
                </c:pt>
                <c:pt idx="78">
                  <c:v>37582</c:v>
                </c:pt>
                <c:pt idx="79">
                  <c:v>37886</c:v>
                </c:pt>
                <c:pt idx="80">
                  <c:v>38064</c:v>
                </c:pt>
                <c:pt idx="81">
                  <c:v>38751</c:v>
                </c:pt>
                <c:pt idx="82">
                  <c:v>39496</c:v>
                </c:pt>
                <c:pt idx="83">
                  <c:v>40371</c:v>
                </c:pt>
                <c:pt idx="84">
                  <c:v>41184</c:v>
                </c:pt>
                <c:pt idx="85">
                  <c:v>42236</c:v>
                </c:pt>
                <c:pt idx="86">
                  <c:v>42467</c:v>
                </c:pt>
                <c:pt idx="87">
                  <c:v>42661</c:v>
                </c:pt>
                <c:pt idx="88">
                  <c:v>43457</c:v>
                </c:pt>
                <c:pt idx="89">
                  <c:v>44396</c:v>
                </c:pt>
                <c:pt idx="90">
                  <c:v>45434</c:v>
                </c:pt>
                <c:pt idx="91">
                  <c:v>46668</c:v>
                </c:pt>
                <c:pt idx="92">
                  <c:v>47030</c:v>
                </c:pt>
                <c:pt idx="93">
                  <c:v>47318</c:v>
                </c:pt>
                <c:pt idx="94">
                  <c:v>47503</c:v>
                </c:pt>
                <c:pt idx="95">
                  <c:v>47691</c:v>
                </c:pt>
                <c:pt idx="96">
                  <c:v>48639</c:v>
                </c:pt>
                <c:pt idx="97">
                  <c:v>49492</c:v>
                </c:pt>
                <c:pt idx="98">
                  <c:v>50710</c:v>
                </c:pt>
                <c:pt idx="99">
                  <c:v>52333</c:v>
                </c:pt>
                <c:pt idx="100">
                  <c:v>52878</c:v>
                </c:pt>
                <c:pt idx="101">
                  <c:v>53200</c:v>
                </c:pt>
                <c:pt idx="102">
                  <c:v>54167</c:v>
                </c:pt>
                <c:pt idx="103">
                  <c:v>55273</c:v>
                </c:pt>
                <c:pt idx="104">
                  <c:v>56330</c:v>
                </c:pt>
                <c:pt idx="105">
                  <c:v>57668</c:v>
                </c:pt>
                <c:pt idx="106">
                  <c:v>59271</c:v>
                </c:pt>
                <c:pt idx="107">
                  <c:v>59910</c:v>
                </c:pt>
                <c:pt idx="108">
                  <c:v>60414</c:v>
                </c:pt>
                <c:pt idx="109">
                  <c:v>61583</c:v>
                </c:pt>
                <c:pt idx="110">
                  <c:v>62673</c:v>
                </c:pt>
                <c:pt idx="111">
                  <c:v>63938</c:v>
                </c:pt>
                <c:pt idx="112">
                  <c:v>65338</c:v>
                </c:pt>
                <c:pt idx="113">
                  <c:v>67154</c:v>
                </c:pt>
                <c:pt idx="114">
                  <c:v>67679</c:v>
                </c:pt>
                <c:pt idx="115">
                  <c:v>68123</c:v>
                </c:pt>
                <c:pt idx="116">
                  <c:v>69046</c:v>
                </c:pt>
                <c:pt idx="117">
                  <c:v>69959</c:v>
                </c:pt>
                <c:pt idx="118">
                  <c:v>71069</c:v>
                </c:pt>
                <c:pt idx="119">
                  <c:v>72327</c:v>
                </c:pt>
                <c:pt idx="120">
                  <c:v>73651</c:v>
                </c:pt>
                <c:pt idx="121">
                  <c:v>73964</c:v>
                </c:pt>
                <c:pt idx="122">
                  <c:v>74272</c:v>
                </c:pt>
                <c:pt idx="123">
                  <c:v>75197</c:v>
                </c:pt>
                <c:pt idx="124">
                  <c:v>76221</c:v>
                </c:pt>
                <c:pt idx="125">
                  <c:v>77437</c:v>
                </c:pt>
                <c:pt idx="126">
                  <c:v>78779</c:v>
                </c:pt>
                <c:pt idx="127">
                  <c:v>80476</c:v>
                </c:pt>
                <c:pt idx="128">
                  <c:v>81101</c:v>
                </c:pt>
                <c:pt idx="129">
                  <c:v>81596</c:v>
                </c:pt>
                <c:pt idx="130">
                  <c:v>82848</c:v>
                </c:pt>
                <c:pt idx="131">
                  <c:v>84199</c:v>
                </c:pt>
                <c:pt idx="132">
                  <c:v>85455</c:v>
                </c:pt>
                <c:pt idx="133">
                  <c:v>86762</c:v>
                </c:pt>
                <c:pt idx="134">
                  <c:v>88098</c:v>
                </c:pt>
                <c:pt idx="135">
                  <c:v>88656</c:v>
                </c:pt>
                <c:pt idx="136">
                  <c:v>89050</c:v>
                </c:pt>
                <c:pt idx="137">
                  <c:v>90018</c:v>
                </c:pt>
                <c:pt idx="138">
                  <c:v>91204</c:v>
                </c:pt>
                <c:pt idx="139">
                  <c:v>92427</c:v>
                </c:pt>
                <c:pt idx="140">
                  <c:v>93834</c:v>
                </c:pt>
                <c:pt idx="141">
                  <c:v>95583</c:v>
                </c:pt>
                <c:pt idx="142">
                  <c:v>96146</c:v>
                </c:pt>
                <c:pt idx="143">
                  <c:v>96560</c:v>
                </c:pt>
                <c:pt idx="144">
                  <c:v>97883</c:v>
                </c:pt>
                <c:pt idx="145">
                  <c:v>99185</c:v>
                </c:pt>
                <c:pt idx="146">
                  <c:v>101195</c:v>
                </c:pt>
                <c:pt idx="147">
                  <c:v>104463</c:v>
                </c:pt>
                <c:pt idx="148">
                  <c:v>108712</c:v>
                </c:pt>
                <c:pt idx="149">
                  <c:v>111283</c:v>
                </c:pt>
                <c:pt idx="150">
                  <c:v>112977</c:v>
                </c:pt>
                <c:pt idx="151">
                  <c:v>119194</c:v>
                </c:pt>
                <c:pt idx="152">
                  <c:v>126555</c:v>
                </c:pt>
                <c:pt idx="153">
                  <c:v>135657</c:v>
                </c:pt>
                <c:pt idx="154">
                  <c:v>145495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911-4592-A267-E0FEEF560F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5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462669612369699"/>
          <c:y val="9.8345988965239925E-2"/>
          <c:w val="6.7641483788482074E-2"/>
          <c:h val="0.772266679956727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68959430138824052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Zdravotničtí pracovníci / ochrana veřejného zdraví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List1!$F$1:$FD$1</c:f>
              <c:strCache>
                <c:ptCount val="155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</c:strCache>
            </c:strRef>
          </c:cat>
          <c:val>
            <c:numRef>
              <c:f>List1!$F$2:$FD$2</c:f>
              <c:numCache>
                <c:formatCode>General</c:formatCode>
                <c:ptCount val="155"/>
                <c:pt idx="0">
                  <c:v>9804</c:v>
                </c:pt>
                <c:pt idx="1">
                  <c:v>10049</c:v>
                </c:pt>
                <c:pt idx="2">
                  <c:v>11250</c:v>
                </c:pt>
                <c:pt idx="3">
                  <c:v>12120</c:v>
                </c:pt>
                <c:pt idx="4">
                  <c:v>15423</c:v>
                </c:pt>
                <c:pt idx="5">
                  <c:v>19598</c:v>
                </c:pt>
                <c:pt idx="6">
                  <c:v>24895</c:v>
                </c:pt>
                <c:pt idx="7">
                  <c:v>31372</c:v>
                </c:pt>
                <c:pt idx="8">
                  <c:v>38712</c:v>
                </c:pt>
                <c:pt idx="9">
                  <c:v>40035</c:v>
                </c:pt>
                <c:pt idx="10">
                  <c:v>41206</c:v>
                </c:pt>
                <c:pt idx="11">
                  <c:v>48568</c:v>
                </c:pt>
                <c:pt idx="12">
                  <c:v>57165</c:v>
                </c:pt>
                <c:pt idx="13">
                  <c:v>64675</c:v>
                </c:pt>
                <c:pt idx="14">
                  <c:v>72670</c:v>
                </c:pt>
                <c:pt idx="15">
                  <c:v>79632</c:v>
                </c:pt>
                <c:pt idx="16">
                  <c:v>80736</c:v>
                </c:pt>
                <c:pt idx="17">
                  <c:v>81953</c:v>
                </c:pt>
                <c:pt idx="18">
                  <c:v>88753</c:v>
                </c:pt>
                <c:pt idx="19">
                  <c:v>95258</c:v>
                </c:pt>
                <c:pt idx="20">
                  <c:v>101633</c:v>
                </c:pt>
                <c:pt idx="21">
                  <c:v>107242</c:v>
                </c:pt>
                <c:pt idx="22">
                  <c:v>111500</c:v>
                </c:pt>
                <c:pt idx="23">
                  <c:v>112883</c:v>
                </c:pt>
                <c:pt idx="24">
                  <c:v>114148</c:v>
                </c:pt>
                <c:pt idx="25">
                  <c:v>119068</c:v>
                </c:pt>
                <c:pt idx="26">
                  <c:v>124993</c:v>
                </c:pt>
                <c:pt idx="27">
                  <c:v>131061</c:v>
                </c:pt>
                <c:pt idx="28">
                  <c:v>137891</c:v>
                </c:pt>
                <c:pt idx="29">
                  <c:v>145543</c:v>
                </c:pt>
                <c:pt idx="30">
                  <c:v>146304</c:v>
                </c:pt>
                <c:pt idx="31">
                  <c:v>147059</c:v>
                </c:pt>
                <c:pt idx="32">
                  <c:v>154172</c:v>
                </c:pt>
                <c:pt idx="33">
                  <c:v>162407</c:v>
                </c:pt>
                <c:pt idx="34">
                  <c:v>170251</c:v>
                </c:pt>
                <c:pt idx="35">
                  <c:v>178837</c:v>
                </c:pt>
                <c:pt idx="36">
                  <c:v>186307</c:v>
                </c:pt>
                <c:pt idx="37">
                  <c:v>187326</c:v>
                </c:pt>
                <c:pt idx="38">
                  <c:v>188271</c:v>
                </c:pt>
                <c:pt idx="39">
                  <c:v>194606</c:v>
                </c:pt>
                <c:pt idx="40">
                  <c:v>200238</c:v>
                </c:pt>
                <c:pt idx="41">
                  <c:v>205765</c:v>
                </c:pt>
                <c:pt idx="42">
                  <c:v>211583</c:v>
                </c:pt>
                <c:pt idx="43">
                  <c:v>217007</c:v>
                </c:pt>
                <c:pt idx="44">
                  <c:v>218166</c:v>
                </c:pt>
                <c:pt idx="45">
                  <c:v>218697</c:v>
                </c:pt>
                <c:pt idx="46">
                  <c:v>223265</c:v>
                </c:pt>
                <c:pt idx="47">
                  <c:v>227104</c:v>
                </c:pt>
                <c:pt idx="48">
                  <c:v>230580</c:v>
                </c:pt>
                <c:pt idx="49">
                  <c:v>234361</c:v>
                </c:pt>
                <c:pt idx="50">
                  <c:v>238488</c:v>
                </c:pt>
                <c:pt idx="51">
                  <c:v>239110</c:v>
                </c:pt>
                <c:pt idx="52">
                  <c:v>239382</c:v>
                </c:pt>
                <c:pt idx="53">
                  <c:v>242496</c:v>
                </c:pt>
                <c:pt idx="54">
                  <c:v>246716</c:v>
                </c:pt>
                <c:pt idx="55">
                  <c:v>250783</c:v>
                </c:pt>
                <c:pt idx="56">
                  <c:v>255673</c:v>
                </c:pt>
                <c:pt idx="57">
                  <c:v>260161</c:v>
                </c:pt>
                <c:pt idx="58">
                  <c:v>260583</c:v>
                </c:pt>
                <c:pt idx="59">
                  <c:v>260894</c:v>
                </c:pt>
                <c:pt idx="60">
                  <c:v>264588</c:v>
                </c:pt>
                <c:pt idx="61">
                  <c:v>268769</c:v>
                </c:pt>
                <c:pt idx="62">
                  <c:v>273067</c:v>
                </c:pt>
                <c:pt idx="63">
                  <c:v>276770</c:v>
                </c:pt>
                <c:pt idx="64">
                  <c:v>281294</c:v>
                </c:pt>
                <c:pt idx="65">
                  <c:v>282160</c:v>
                </c:pt>
                <c:pt idx="66">
                  <c:v>282891</c:v>
                </c:pt>
                <c:pt idx="67">
                  <c:v>286244</c:v>
                </c:pt>
                <c:pt idx="68">
                  <c:v>289914</c:v>
                </c:pt>
                <c:pt idx="69">
                  <c:v>294028</c:v>
                </c:pt>
                <c:pt idx="70">
                  <c:v>299243</c:v>
                </c:pt>
                <c:pt idx="71">
                  <c:v>304272</c:v>
                </c:pt>
                <c:pt idx="72">
                  <c:v>305258</c:v>
                </c:pt>
                <c:pt idx="73">
                  <c:v>306252</c:v>
                </c:pt>
                <c:pt idx="74">
                  <c:v>309999</c:v>
                </c:pt>
                <c:pt idx="75">
                  <c:v>314678</c:v>
                </c:pt>
                <c:pt idx="76">
                  <c:v>319441</c:v>
                </c:pt>
                <c:pt idx="77">
                  <c:v>324203</c:v>
                </c:pt>
                <c:pt idx="78">
                  <c:v>329926</c:v>
                </c:pt>
                <c:pt idx="79">
                  <c:v>331417</c:v>
                </c:pt>
                <c:pt idx="80">
                  <c:v>332237</c:v>
                </c:pt>
                <c:pt idx="81">
                  <c:v>335969</c:v>
                </c:pt>
                <c:pt idx="82">
                  <c:v>339887</c:v>
                </c:pt>
                <c:pt idx="83">
                  <c:v>343740</c:v>
                </c:pt>
                <c:pt idx="84">
                  <c:v>347972</c:v>
                </c:pt>
                <c:pt idx="85">
                  <c:v>352879</c:v>
                </c:pt>
                <c:pt idx="86">
                  <c:v>354179</c:v>
                </c:pt>
                <c:pt idx="87">
                  <c:v>355024</c:v>
                </c:pt>
                <c:pt idx="88">
                  <c:v>358460</c:v>
                </c:pt>
                <c:pt idx="89">
                  <c:v>362317</c:v>
                </c:pt>
                <c:pt idx="90">
                  <c:v>366407</c:v>
                </c:pt>
                <c:pt idx="91">
                  <c:v>370960</c:v>
                </c:pt>
                <c:pt idx="92">
                  <c:v>372509</c:v>
                </c:pt>
                <c:pt idx="93">
                  <c:v>373689</c:v>
                </c:pt>
                <c:pt idx="94">
                  <c:v>374449</c:v>
                </c:pt>
                <c:pt idx="95">
                  <c:v>375114</c:v>
                </c:pt>
                <c:pt idx="96">
                  <c:v>379068</c:v>
                </c:pt>
                <c:pt idx="97">
                  <c:v>382235</c:v>
                </c:pt>
                <c:pt idx="98">
                  <c:v>386327</c:v>
                </c:pt>
                <c:pt idx="99">
                  <c:v>390876</c:v>
                </c:pt>
                <c:pt idx="100">
                  <c:v>392655</c:v>
                </c:pt>
                <c:pt idx="101">
                  <c:v>393759</c:v>
                </c:pt>
                <c:pt idx="102">
                  <c:v>396867</c:v>
                </c:pt>
                <c:pt idx="103">
                  <c:v>400090</c:v>
                </c:pt>
                <c:pt idx="104">
                  <c:v>403474</c:v>
                </c:pt>
                <c:pt idx="105">
                  <c:v>407262</c:v>
                </c:pt>
                <c:pt idx="106">
                  <c:v>411613</c:v>
                </c:pt>
                <c:pt idx="107">
                  <c:v>412821</c:v>
                </c:pt>
                <c:pt idx="108">
                  <c:v>413941</c:v>
                </c:pt>
                <c:pt idx="109">
                  <c:v>416832</c:v>
                </c:pt>
                <c:pt idx="110">
                  <c:v>419542</c:v>
                </c:pt>
                <c:pt idx="111">
                  <c:v>422156</c:v>
                </c:pt>
                <c:pt idx="112">
                  <c:v>425043</c:v>
                </c:pt>
                <c:pt idx="113">
                  <c:v>427851</c:v>
                </c:pt>
                <c:pt idx="114">
                  <c:v>428803</c:v>
                </c:pt>
                <c:pt idx="115">
                  <c:v>429659</c:v>
                </c:pt>
                <c:pt idx="116">
                  <c:v>431761</c:v>
                </c:pt>
                <c:pt idx="117">
                  <c:v>433934</c:v>
                </c:pt>
                <c:pt idx="118">
                  <c:v>436661</c:v>
                </c:pt>
                <c:pt idx="119">
                  <c:v>439316</c:v>
                </c:pt>
                <c:pt idx="120">
                  <c:v>441922</c:v>
                </c:pt>
                <c:pt idx="121">
                  <c:v>442410</c:v>
                </c:pt>
                <c:pt idx="122">
                  <c:v>442983</c:v>
                </c:pt>
                <c:pt idx="123">
                  <c:v>445040</c:v>
                </c:pt>
                <c:pt idx="124">
                  <c:v>447227</c:v>
                </c:pt>
                <c:pt idx="125">
                  <c:v>449614</c:v>
                </c:pt>
                <c:pt idx="126">
                  <c:v>452107</c:v>
                </c:pt>
                <c:pt idx="127">
                  <c:v>454865</c:v>
                </c:pt>
                <c:pt idx="128">
                  <c:v>455543</c:v>
                </c:pt>
                <c:pt idx="129">
                  <c:v>456057</c:v>
                </c:pt>
                <c:pt idx="130">
                  <c:v>457706</c:v>
                </c:pt>
                <c:pt idx="131">
                  <c:v>459877</c:v>
                </c:pt>
                <c:pt idx="132">
                  <c:v>461998</c:v>
                </c:pt>
                <c:pt idx="133">
                  <c:v>464259</c:v>
                </c:pt>
                <c:pt idx="134">
                  <c:v>466370</c:v>
                </c:pt>
                <c:pt idx="135">
                  <c:v>467462</c:v>
                </c:pt>
                <c:pt idx="136">
                  <c:v>467879</c:v>
                </c:pt>
                <c:pt idx="137">
                  <c:v>469214</c:v>
                </c:pt>
                <c:pt idx="138">
                  <c:v>471378</c:v>
                </c:pt>
                <c:pt idx="139">
                  <c:v>473535</c:v>
                </c:pt>
                <c:pt idx="140">
                  <c:v>476359</c:v>
                </c:pt>
                <c:pt idx="141">
                  <c:v>479058</c:v>
                </c:pt>
                <c:pt idx="142">
                  <c:v>479979</c:v>
                </c:pt>
                <c:pt idx="143">
                  <c:v>480775</c:v>
                </c:pt>
                <c:pt idx="144">
                  <c:v>482871</c:v>
                </c:pt>
                <c:pt idx="145">
                  <c:v>485232</c:v>
                </c:pt>
                <c:pt idx="146">
                  <c:v>487509</c:v>
                </c:pt>
                <c:pt idx="147">
                  <c:v>490112</c:v>
                </c:pt>
                <c:pt idx="148">
                  <c:v>493147</c:v>
                </c:pt>
                <c:pt idx="149">
                  <c:v>494197</c:v>
                </c:pt>
                <c:pt idx="150">
                  <c:v>495282</c:v>
                </c:pt>
                <c:pt idx="151">
                  <c:v>497739</c:v>
                </c:pt>
                <c:pt idx="152">
                  <c:v>500257</c:v>
                </c:pt>
                <c:pt idx="153">
                  <c:v>502760</c:v>
                </c:pt>
                <c:pt idx="154">
                  <c:v>505311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Chronicky nemocní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List1!$F$1:$FD$1</c:f>
              <c:strCache>
                <c:ptCount val="155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</c:strCache>
            </c:strRef>
          </c:cat>
          <c:val>
            <c:numRef>
              <c:f>List1!$F$3:$FD$3</c:f>
              <c:numCache>
                <c:formatCode>General</c:formatCode>
                <c:ptCount val="155"/>
                <c:pt idx="0">
                  <c:v>1</c:v>
                </c:pt>
                <c:pt idx="1">
                  <c:v>1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6</c:v>
                </c:pt>
                <c:pt idx="12">
                  <c:v>7</c:v>
                </c:pt>
                <c:pt idx="13">
                  <c:v>11</c:v>
                </c:pt>
                <c:pt idx="14">
                  <c:v>14</c:v>
                </c:pt>
                <c:pt idx="15">
                  <c:v>19</c:v>
                </c:pt>
                <c:pt idx="16">
                  <c:v>19</c:v>
                </c:pt>
                <c:pt idx="17">
                  <c:v>19</c:v>
                </c:pt>
                <c:pt idx="18">
                  <c:v>24</c:v>
                </c:pt>
                <c:pt idx="19">
                  <c:v>28</c:v>
                </c:pt>
                <c:pt idx="20">
                  <c:v>30</c:v>
                </c:pt>
                <c:pt idx="21">
                  <c:v>36</c:v>
                </c:pt>
                <c:pt idx="22">
                  <c:v>38</c:v>
                </c:pt>
                <c:pt idx="23">
                  <c:v>38</c:v>
                </c:pt>
                <c:pt idx="24">
                  <c:v>39</c:v>
                </c:pt>
                <c:pt idx="25">
                  <c:v>39</c:v>
                </c:pt>
                <c:pt idx="26">
                  <c:v>39</c:v>
                </c:pt>
                <c:pt idx="27">
                  <c:v>39</c:v>
                </c:pt>
                <c:pt idx="28">
                  <c:v>40</c:v>
                </c:pt>
                <c:pt idx="29">
                  <c:v>41</c:v>
                </c:pt>
                <c:pt idx="30">
                  <c:v>41</c:v>
                </c:pt>
                <c:pt idx="31">
                  <c:v>41</c:v>
                </c:pt>
                <c:pt idx="32">
                  <c:v>42</c:v>
                </c:pt>
                <c:pt idx="33">
                  <c:v>43</c:v>
                </c:pt>
                <c:pt idx="34">
                  <c:v>44</c:v>
                </c:pt>
                <c:pt idx="35">
                  <c:v>45</c:v>
                </c:pt>
                <c:pt idx="36">
                  <c:v>47</c:v>
                </c:pt>
                <c:pt idx="37">
                  <c:v>47</c:v>
                </c:pt>
                <c:pt idx="38">
                  <c:v>47</c:v>
                </c:pt>
                <c:pt idx="39">
                  <c:v>51</c:v>
                </c:pt>
                <c:pt idx="40">
                  <c:v>54</c:v>
                </c:pt>
                <c:pt idx="41">
                  <c:v>56</c:v>
                </c:pt>
                <c:pt idx="42">
                  <c:v>67</c:v>
                </c:pt>
                <c:pt idx="43">
                  <c:v>71</c:v>
                </c:pt>
                <c:pt idx="44">
                  <c:v>76</c:v>
                </c:pt>
                <c:pt idx="45">
                  <c:v>78</c:v>
                </c:pt>
                <c:pt idx="46">
                  <c:v>80</c:v>
                </c:pt>
                <c:pt idx="47">
                  <c:v>85</c:v>
                </c:pt>
                <c:pt idx="48">
                  <c:v>93</c:v>
                </c:pt>
                <c:pt idx="49">
                  <c:v>101</c:v>
                </c:pt>
                <c:pt idx="50">
                  <c:v>115</c:v>
                </c:pt>
                <c:pt idx="51">
                  <c:v>118</c:v>
                </c:pt>
                <c:pt idx="52">
                  <c:v>118</c:v>
                </c:pt>
                <c:pt idx="53">
                  <c:v>139</c:v>
                </c:pt>
                <c:pt idx="54">
                  <c:v>147</c:v>
                </c:pt>
                <c:pt idx="55">
                  <c:v>162</c:v>
                </c:pt>
                <c:pt idx="56">
                  <c:v>184</c:v>
                </c:pt>
                <c:pt idx="57">
                  <c:v>227</c:v>
                </c:pt>
                <c:pt idx="58">
                  <c:v>233</c:v>
                </c:pt>
                <c:pt idx="59">
                  <c:v>234</c:v>
                </c:pt>
                <c:pt idx="60">
                  <c:v>277</c:v>
                </c:pt>
                <c:pt idx="61">
                  <c:v>348</c:v>
                </c:pt>
                <c:pt idx="62">
                  <c:v>647</c:v>
                </c:pt>
                <c:pt idx="63">
                  <c:v>1146</c:v>
                </c:pt>
                <c:pt idx="64">
                  <c:v>1683</c:v>
                </c:pt>
                <c:pt idx="65">
                  <c:v>2205</c:v>
                </c:pt>
                <c:pt idx="66">
                  <c:v>2859</c:v>
                </c:pt>
                <c:pt idx="67">
                  <c:v>3444</c:v>
                </c:pt>
                <c:pt idx="68">
                  <c:v>4329</c:v>
                </c:pt>
                <c:pt idx="69">
                  <c:v>5381</c:v>
                </c:pt>
                <c:pt idx="70">
                  <c:v>6771</c:v>
                </c:pt>
                <c:pt idx="71">
                  <c:v>8292</c:v>
                </c:pt>
                <c:pt idx="72">
                  <c:v>8748</c:v>
                </c:pt>
                <c:pt idx="73">
                  <c:v>8915</c:v>
                </c:pt>
                <c:pt idx="74">
                  <c:v>10215</c:v>
                </c:pt>
                <c:pt idx="75">
                  <c:v>12041</c:v>
                </c:pt>
                <c:pt idx="76">
                  <c:v>13800</c:v>
                </c:pt>
                <c:pt idx="77">
                  <c:v>15892</c:v>
                </c:pt>
                <c:pt idx="78">
                  <c:v>18143</c:v>
                </c:pt>
                <c:pt idx="79">
                  <c:v>18709</c:v>
                </c:pt>
                <c:pt idx="80">
                  <c:v>18821</c:v>
                </c:pt>
                <c:pt idx="81">
                  <c:v>20704</c:v>
                </c:pt>
                <c:pt idx="82">
                  <c:v>22859</c:v>
                </c:pt>
                <c:pt idx="83">
                  <c:v>25689</c:v>
                </c:pt>
                <c:pt idx="84">
                  <c:v>28485</c:v>
                </c:pt>
                <c:pt idx="85">
                  <c:v>31561</c:v>
                </c:pt>
                <c:pt idx="86">
                  <c:v>32208</c:v>
                </c:pt>
                <c:pt idx="87">
                  <c:v>32974</c:v>
                </c:pt>
                <c:pt idx="88">
                  <c:v>36100</c:v>
                </c:pt>
                <c:pt idx="89">
                  <c:v>39846</c:v>
                </c:pt>
                <c:pt idx="90">
                  <c:v>44208</c:v>
                </c:pt>
                <c:pt idx="91">
                  <c:v>49013</c:v>
                </c:pt>
                <c:pt idx="92">
                  <c:v>50135</c:v>
                </c:pt>
                <c:pt idx="93">
                  <c:v>50676</c:v>
                </c:pt>
                <c:pt idx="94">
                  <c:v>50915</c:v>
                </c:pt>
                <c:pt idx="95">
                  <c:v>51178</c:v>
                </c:pt>
                <c:pt idx="96">
                  <c:v>54282</c:v>
                </c:pt>
                <c:pt idx="97">
                  <c:v>58807</c:v>
                </c:pt>
                <c:pt idx="98">
                  <c:v>65748</c:v>
                </c:pt>
                <c:pt idx="99">
                  <c:v>73342</c:v>
                </c:pt>
                <c:pt idx="100">
                  <c:v>76036</c:v>
                </c:pt>
                <c:pt idx="101">
                  <c:v>77295</c:v>
                </c:pt>
                <c:pt idx="102">
                  <c:v>86408</c:v>
                </c:pt>
                <c:pt idx="103">
                  <c:v>95095</c:v>
                </c:pt>
                <c:pt idx="104">
                  <c:v>104808</c:v>
                </c:pt>
                <c:pt idx="105">
                  <c:v>116361</c:v>
                </c:pt>
                <c:pt idx="106">
                  <c:v>127295</c:v>
                </c:pt>
                <c:pt idx="107">
                  <c:v>129800</c:v>
                </c:pt>
                <c:pt idx="108">
                  <c:v>131314</c:v>
                </c:pt>
                <c:pt idx="109">
                  <c:v>141197</c:v>
                </c:pt>
                <c:pt idx="110">
                  <c:v>151692</c:v>
                </c:pt>
                <c:pt idx="111">
                  <c:v>163312</c:v>
                </c:pt>
                <c:pt idx="112">
                  <c:v>175836</c:v>
                </c:pt>
                <c:pt idx="113">
                  <c:v>186775</c:v>
                </c:pt>
                <c:pt idx="114">
                  <c:v>190018</c:v>
                </c:pt>
                <c:pt idx="115">
                  <c:v>192543</c:v>
                </c:pt>
                <c:pt idx="116">
                  <c:v>201086</c:v>
                </c:pt>
                <c:pt idx="117">
                  <c:v>208696</c:v>
                </c:pt>
                <c:pt idx="118">
                  <c:v>217336</c:v>
                </c:pt>
                <c:pt idx="119">
                  <c:v>225742</c:v>
                </c:pt>
                <c:pt idx="120">
                  <c:v>233526</c:v>
                </c:pt>
                <c:pt idx="121">
                  <c:v>235756</c:v>
                </c:pt>
                <c:pt idx="122">
                  <c:v>237401</c:v>
                </c:pt>
                <c:pt idx="123">
                  <c:v>243844</c:v>
                </c:pt>
                <c:pt idx="124">
                  <c:v>250677</c:v>
                </c:pt>
                <c:pt idx="125">
                  <c:v>258001</c:v>
                </c:pt>
                <c:pt idx="126">
                  <c:v>265493</c:v>
                </c:pt>
                <c:pt idx="127">
                  <c:v>272723</c:v>
                </c:pt>
                <c:pt idx="128">
                  <c:v>275000</c:v>
                </c:pt>
                <c:pt idx="129">
                  <c:v>276561</c:v>
                </c:pt>
                <c:pt idx="130">
                  <c:v>281684</c:v>
                </c:pt>
                <c:pt idx="131">
                  <c:v>287041</c:v>
                </c:pt>
                <c:pt idx="132">
                  <c:v>291983</c:v>
                </c:pt>
                <c:pt idx="133">
                  <c:v>296936</c:v>
                </c:pt>
                <c:pt idx="134">
                  <c:v>301189</c:v>
                </c:pt>
                <c:pt idx="135">
                  <c:v>302387</c:v>
                </c:pt>
                <c:pt idx="136">
                  <c:v>303252</c:v>
                </c:pt>
                <c:pt idx="137">
                  <c:v>306635</c:v>
                </c:pt>
                <c:pt idx="138">
                  <c:v>310638</c:v>
                </c:pt>
                <c:pt idx="139">
                  <c:v>315082</c:v>
                </c:pt>
                <c:pt idx="140">
                  <c:v>320846</c:v>
                </c:pt>
                <c:pt idx="141">
                  <c:v>326266</c:v>
                </c:pt>
                <c:pt idx="142">
                  <c:v>328556</c:v>
                </c:pt>
                <c:pt idx="143">
                  <c:v>330131</c:v>
                </c:pt>
                <c:pt idx="144">
                  <c:v>337232</c:v>
                </c:pt>
                <c:pt idx="145">
                  <c:v>343365</c:v>
                </c:pt>
                <c:pt idx="146">
                  <c:v>350390</c:v>
                </c:pt>
                <c:pt idx="147">
                  <c:v>359439</c:v>
                </c:pt>
                <c:pt idx="148">
                  <c:v>368229</c:v>
                </c:pt>
                <c:pt idx="149">
                  <c:v>370536</c:v>
                </c:pt>
                <c:pt idx="150">
                  <c:v>372269</c:v>
                </c:pt>
                <c:pt idx="151">
                  <c:v>380873</c:v>
                </c:pt>
                <c:pt idx="152">
                  <c:v>389530</c:v>
                </c:pt>
                <c:pt idx="153">
                  <c:v>399438</c:v>
                </c:pt>
                <c:pt idx="154">
                  <c:v>409284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Pracovníci ve školství a akademičtí pracovníci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List1!$F$1:$FD$1</c:f>
              <c:strCache>
                <c:ptCount val="155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</c:strCache>
            </c:strRef>
          </c:cat>
          <c:val>
            <c:numRef>
              <c:f>List1!$F$4:$FD$4</c:f>
              <c:numCache>
                <c:formatCode>General</c:formatCode>
                <c:ptCount val="1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3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  <c:pt idx="20">
                  <c:v>5</c:v>
                </c:pt>
                <c:pt idx="21">
                  <c:v>6</c:v>
                </c:pt>
                <c:pt idx="22">
                  <c:v>6</c:v>
                </c:pt>
                <c:pt idx="23">
                  <c:v>6</c:v>
                </c:pt>
                <c:pt idx="24">
                  <c:v>6</c:v>
                </c:pt>
                <c:pt idx="25">
                  <c:v>6</c:v>
                </c:pt>
                <c:pt idx="26">
                  <c:v>6</c:v>
                </c:pt>
                <c:pt idx="27">
                  <c:v>6</c:v>
                </c:pt>
                <c:pt idx="28">
                  <c:v>6</c:v>
                </c:pt>
                <c:pt idx="29">
                  <c:v>7</c:v>
                </c:pt>
                <c:pt idx="30">
                  <c:v>7</c:v>
                </c:pt>
                <c:pt idx="31">
                  <c:v>7</c:v>
                </c:pt>
                <c:pt idx="32">
                  <c:v>7</c:v>
                </c:pt>
                <c:pt idx="33">
                  <c:v>10</c:v>
                </c:pt>
                <c:pt idx="34">
                  <c:v>11</c:v>
                </c:pt>
                <c:pt idx="35">
                  <c:v>11</c:v>
                </c:pt>
                <c:pt idx="36">
                  <c:v>11</c:v>
                </c:pt>
                <c:pt idx="37">
                  <c:v>11</c:v>
                </c:pt>
                <c:pt idx="38">
                  <c:v>11</c:v>
                </c:pt>
                <c:pt idx="39">
                  <c:v>11</c:v>
                </c:pt>
                <c:pt idx="40">
                  <c:v>13</c:v>
                </c:pt>
                <c:pt idx="41">
                  <c:v>14</c:v>
                </c:pt>
                <c:pt idx="42">
                  <c:v>15</c:v>
                </c:pt>
                <c:pt idx="43">
                  <c:v>17</c:v>
                </c:pt>
                <c:pt idx="44">
                  <c:v>19</c:v>
                </c:pt>
                <c:pt idx="45">
                  <c:v>19</c:v>
                </c:pt>
                <c:pt idx="46">
                  <c:v>19</c:v>
                </c:pt>
                <c:pt idx="47">
                  <c:v>20</c:v>
                </c:pt>
                <c:pt idx="48">
                  <c:v>21</c:v>
                </c:pt>
                <c:pt idx="49">
                  <c:v>24</c:v>
                </c:pt>
                <c:pt idx="50">
                  <c:v>30</c:v>
                </c:pt>
                <c:pt idx="51">
                  <c:v>33</c:v>
                </c:pt>
                <c:pt idx="52">
                  <c:v>33</c:v>
                </c:pt>
                <c:pt idx="53">
                  <c:v>35</c:v>
                </c:pt>
                <c:pt idx="54">
                  <c:v>41</c:v>
                </c:pt>
                <c:pt idx="55">
                  <c:v>50</c:v>
                </c:pt>
                <c:pt idx="56">
                  <c:v>98</c:v>
                </c:pt>
                <c:pt idx="57">
                  <c:v>156</c:v>
                </c:pt>
                <c:pt idx="58">
                  <c:v>196</c:v>
                </c:pt>
                <c:pt idx="59">
                  <c:v>393</c:v>
                </c:pt>
                <c:pt idx="60">
                  <c:v>3913</c:v>
                </c:pt>
                <c:pt idx="61">
                  <c:v>10801</c:v>
                </c:pt>
                <c:pt idx="62">
                  <c:v>16938</c:v>
                </c:pt>
                <c:pt idx="63">
                  <c:v>23762</c:v>
                </c:pt>
                <c:pt idx="64">
                  <c:v>28565</c:v>
                </c:pt>
                <c:pt idx="65">
                  <c:v>31185</c:v>
                </c:pt>
                <c:pt idx="66">
                  <c:v>33773</c:v>
                </c:pt>
                <c:pt idx="67">
                  <c:v>39651</c:v>
                </c:pt>
                <c:pt idx="68">
                  <c:v>46588</c:v>
                </c:pt>
                <c:pt idx="69">
                  <c:v>52562</c:v>
                </c:pt>
                <c:pt idx="70">
                  <c:v>58250</c:v>
                </c:pt>
                <c:pt idx="71">
                  <c:v>62703</c:v>
                </c:pt>
                <c:pt idx="72">
                  <c:v>65452</c:v>
                </c:pt>
                <c:pt idx="73">
                  <c:v>67150</c:v>
                </c:pt>
                <c:pt idx="74">
                  <c:v>69989</c:v>
                </c:pt>
                <c:pt idx="75">
                  <c:v>75395</c:v>
                </c:pt>
                <c:pt idx="76">
                  <c:v>79681</c:v>
                </c:pt>
                <c:pt idx="77">
                  <c:v>83803</c:v>
                </c:pt>
                <c:pt idx="78">
                  <c:v>88556</c:v>
                </c:pt>
                <c:pt idx="79">
                  <c:v>90863</c:v>
                </c:pt>
                <c:pt idx="80">
                  <c:v>91599</c:v>
                </c:pt>
                <c:pt idx="81">
                  <c:v>96495</c:v>
                </c:pt>
                <c:pt idx="82">
                  <c:v>101158</c:v>
                </c:pt>
                <c:pt idx="83">
                  <c:v>105746</c:v>
                </c:pt>
                <c:pt idx="84">
                  <c:v>110454</c:v>
                </c:pt>
                <c:pt idx="85">
                  <c:v>115989</c:v>
                </c:pt>
                <c:pt idx="86">
                  <c:v>117520</c:v>
                </c:pt>
                <c:pt idx="87">
                  <c:v>119163</c:v>
                </c:pt>
                <c:pt idx="88">
                  <c:v>125359</c:v>
                </c:pt>
                <c:pt idx="89">
                  <c:v>133219</c:v>
                </c:pt>
                <c:pt idx="90">
                  <c:v>139781</c:v>
                </c:pt>
                <c:pt idx="91">
                  <c:v>147004</c:v>
                </c:pt>
                <c:pt idx="92">
                  <c:v>149464</c:v>
                </c:pt>
                <c:pt idx="93">
                  <c:v>151469</c:v>
                </c:pt>
                <c:pt idx="94">
                  <c:v>153263</c:v>
                </c:pt>
                <c:pt idx="95">
                  <c:v>154182</c:v>
                </c:pt>
                <c:pt idx="96">
                  <c:v>159937</c:v>
                </c:pt>
                <c:pt idx="97">
                  <c:v>166194</c:v>
                </c:pt>
                <c:pt idx="98">
                  <c:v>172501</c:v>
                </c:pt>
                <c:pt idx="99">
                  <c:v>180529</c:v>
                </c:pt>
                <c:pt idx="100">
                  <c:v>184761</c:v>
                </c:pt>
                <c:pt idx="101">
                  <c:v>187218</c:v>
                </c:pt>
                <c:pt idx="102">
                  <c:v>193674</c:v>
                </c:pt>
                <c:pt idx="103">
                  <c:v>200894</c:v>
                </c:pt>
                <c:pt idx="104">
                  <c:v>207116</c:v>
                </c:pt>
                <c:pt idx="105">
                  <c:v>213396</c:v>
                </c:pt>
                <c:pt idx="106">
                  <c:v>223466</c:v>
                </c:pt>
                <c:pt idx="107">
                  <c:v>227537</c:v>
                </c:pt>
                <c:pt idx="108">
                  <c:v>230486</c:v>
                </c:pt>
                <c:pt idx="109">
                  <c:v>235212</c:v>
                </c:pt>
                <c:pt idx="110">
                  <c:v>240121</c:v>
                </c:pt>
                <c:pt idx="111">
                  <c:v>244443</c:v>
                </c:pt>
                <c:pt idx="112">
                  <c:v>248806</c:v>
                </c:pt>
                <c:pt idx="113">
                  <c:v>254848</c:v>
                </c:pt>
                <c:pt idx="114">
                  <c:v>256034</c:v>
                </c:pt>
                <c:pt idx="115">
                  <c:v>257219</c:v>
                </c:pt>
                <c:pt idx="116">
                  <c:v>259798</c:v>
                </c:pt>
                <c:pt idx="117">
                  <c:v>263098</c:v>
                </c:pt>
                <c:pt idx="118">
                  <c:v>266462</c:v>
                </c:pt>
                <c:pt idx="119">
                  <c:v>269600</c:v>
                </c:pt>
                <c:pt idx="120">
                  <c:v>272505</c:v>
                </c:pt>
                <c:pt idx="121">
                  <c:v>273403</c:v>
                </c:pt>
                <c:pt idx="122">
                  <c:v>274195</c:v>
                </c:pt>
                <c:pt idx="123">
                  <c:v>275931</c:v>
                </c:pt>
                <c:pt idx="124">
                  <c:v>278090</c:v>
                </c:pt>
                <c:pt idx="125">
                  <c:v>280515</c:v>
                </c:pt>
                <c:pt idx="126">
                  <c:v>282944</c:v>
                </c:pt>
                <c:pt idx="127">
                  <c:v>286009</c:v>
                </c:pt>
                <c:pt idx="128">
                  <c:v>287284</c:v>
                </c:pt>
                <c:pt idx="129">
                  <c:v>288451</c:v>
                </c:pt>
                <c:pt idx="130">
                  <c:v>290460</c:v>
                </c:pt>
                <c:pt idx="131">
                  <c:v>292193</c:v>
                </c:pt>
                <c:pt idx="132">
                  <c:v>293532</c:v>
                </c:pt>
                <c:pt idx="133">
                  <c:v>294912</c:v>
                </c:pt>
                <c:pt idx="134">
                  <c:v>296242</c:v>
                </c:pt>
                <c:pt idx="135">
                  <c:v>297020</c:v>
                </c:pt>
                <c:pt idx="136">
                  <c:v>297386</c:v>
                </c:pt>
                <c:pt idx="137">
                  <c:v>298226</c:v>
                </c:pt>
                <c:pt idx="138">
                  <c:v>299734</c:v>
                </c:pt>
                <c:pt idx="139">
                  <c:v>301524</c:v>
                </c:pt>
                <c:pt idx="140">
                  <c:v>303559</c:v>
                </c:pt>
                <c:pt idx="141">
                  <c:v>307155</c:v>
                </c:pt>
                <c:pt idx="142">
                  <c:v>308928</c:v>
                </c:pt>
                <c:pt idx="143">
                  <c:v>310252</c:v>
                </c:pt>
                <c:pt idx="144">
                  <c:v>313720</c:v>
                </c:pt>
                <c:pt idx="145">
                  <c:v>318719</c:v>
                </c:pt>
                <c:pt idx="146">
                  <c:v>323351</c:v>
                </c:pt>
                <c:pt idx="147">
                  <c:v>328164</c:v>
                </c:pt>
                <c:pt idx="148">
                  <c:v>335036</c:v>
                </c:pt>
                <c:pt idx="149">
                  <c:v>338452</c:v>
                </c:pt>
                <c:pt idx="150">
                  <c:v>341448</c:v>
                </c:pt>
                <c:pt idx="151">
                  <c:v>345909</c:v>
                </c:pt>
                <c:pt idx="152">
                  <c:v>351000</c:v>
                </c:pt>
                <c:pt idx="153">
                  <c:v>354445</c:v>
                </c:pt>
                <c:pt idx="154">
                  <c:v>357641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Pracovníci a klienti v sociálních službách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List1!$F$1:$FD$1</c:f>
              <c:strCache>
                <c:ptCount val="155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</c:strCache>
            </c:strRef>
          </c:cat>
          <c:val>
            <c:numRef>
              <c:f>List1!$F$5:$FD$5</c:f>
              <c:numCache>
                <c:formatCode>General</c:formatCode>
                <c:ptCount val="155"/>
                <c:pt idx="0">
                  <c:v>881</c:v>
                </c:pt>
                <c:pt idx="1">
                  <c:v>886</c:v>
                </c:pt>
                <c:pt idx="2">
                  <c:v>886</c:v>
                </c:pt>
                <c:pt idx="3">
                  <c:v>888</c:v>
                </c:pt>
                <c:pt idx="4">
                  <c:v>891</c:v>
                </c:pt>
                <c:pt idx="5">
                  <c:v>903</c:v>
                </c:pt>
                <c:pt idx="6">
                  <c:v>957</c:v>
                </c:pt>
                <c:pt idx="7">
                  <c:v>1572</c:v>
                </c:pt>
                <c:pt idx="8">
                  <c:v>3163</c:v>
                </c:pt>
                <c:pt idx="9">
                  <c:v>3466</c:v>
                </c:pt>
                <c:pt idx="10">
                  <c:v>3544</c:v>
                </c:pt>
                <c:pt idx="11">
                  <c:v>4460</c:v>
                </c:pt>
                <c:pt idx="12">
                  <c:v>6402</c:v>
                </c:pt>
                <c:pt idx="13">
                  <c:v>9270</c:v>
                </c:pt>
                <c:pt idx="14">
                  <c:v>13288</c:v>
                </c:pt>
                <c:pt idx="15">
                  <c:v>17131</c:v>
                </c:pt>
                <c:pt idx="16">
                  <c:v>17746</c:v>
                </c:pt>
                <c:pt idx="17">
                  <c:v>17988</c:v>
                </c:pt>
                <c:pt idx="18">
                  <c:v>20711</c:v>
                </c:pt>
                <c:pt idx="19">
                  <c:v>24236</c:v>
                </c:pt>
                <c:pt idx="20">
                  <c:v>28168</c:v>
                </c:pt>
                <c:pt idx="21">
                  <c:v>31960</c:v>
                </c:pt>
                <c:pt idx="22">
                  <c:v>35093</c:v>
                </c:pt>
                <c:pt idx="23">
                  <c:v>35705</c:v>
                </c:pt>
                <c:pt idx="24">
                  <c:v>35831</c:v>
                </c:pt>
                <c:pt idx="25">
                  <c:v>37748</c:v>
                </c:pt>
                <c:pt idx="26">
                  <c:v>40401</c:v>
                </c:pt>
                <c:pt idx="27">
                  <c:v>42776</c:v>
                </c:pt>
                <c:pt idx="28">
                  <c:v>44569</c:v>
                </c:pt>
                <c:pt idx="29">
                  <c:v>46412</c:v>
                </c:pt>
                <c:pt idx="30">
                  <c:v>46591</c:v>
                </c:pt>
                <c:pt idx="31">
                  <c:v>46654</c:v>
                </c:pt>
                <c:pt idx="32">
                  <c:v>47944</c:v>
                </c:pt>
                <c:pt idx="33">
                  <c:v>49612</c:v>
                </c:pt>
                <c:pt idx="34">
                  <c:v>51804</c:v>
                </c:pt>
                <c:pt idx="35">
                  <c:v>55164</c:v>
                </c:pt>
                <c:pt idx="36">
                  <c:v>58138</c:v>
                </c:pt>
                <c:pt idx="37">
                  <c:v>58180</c:v>
                </c:pt>
                <c:pt idx="38">
                  <c:v>58358</c:v>
                </c:pt>
                <c:pt idx="39">
                  <c:v>61109</c:v>
                </c:pt>
                <c:pt idx="40">
                  <c:v>64928</c:v>
                </c:pt>
                <c:pt idx="41">
                  <c:v>69735</c:v>
                </c:pt>
                <c:pt idx="42">
                  <c:v>75177</c:v>
                </c:pt>
                <c:pt idx="43">
                  <c:v>80205</c:v>
                </c:pt>
                <c:pt idx="44">
                  <c:v>80917</c:v>
                </c:pt>
                <c:pt idx="45">
                  <c:v>81049</c:v>
                </c:pt>
                <c:pt idx="46">
                  <c:v>83367</c:v>
                </c:pt>
                <c:pt idx="47">
                  <c:v>87631</c:v>
                </c:pt>
                <c:pt idx="48">
                  <c:v>92152</c:v>
                </c:pt>
                <c:pt idx="49">
                  <c:v>96731</c:v>
                </c:pt>
                <c:pt idx="50">
                  <c:v>100387</c:v>
                </c:pt>
                <c:pt idx="51">
                  <c:v>100549</c:v>
                </c:pt>
                <c:pt idx="52">
                  <c:v>100553</c:v>
                </c:pt>
                <c:pt idx="53">
                  <c:v>103010</c:v>
                </c:pt>
                <c:pt idx="54">
                  <c:v>105945</c:v>
                </c:pt>
                <c:pt idx="55">
                  <c:v>109260</c:v>
                </c:pt>
                <c:pt idx="56">
                  <c:v>113490</c:v>
                </c:pt>
                <c:pt idx="57">
                  <c:v>116923</c:v>
                </c:pt>
                <c:pt idx="58">
                  <c:v>117089</c:v>
                </c:pt>
                <c:pt idx="59">
                  <c:v>117194</c:v>
                </c:pt>
                <c:pt idx="60">
                  <c:v>118901</c:v>
                </c:pt>
                <c:pt idx="61">
                  <c:v>121023</c:v>
                </c:pt>
                <c:pt idx="62">
                  <c:v>124162</c:v>
                </c:pt>
                <c:pt idx="63">
                  <c:v>127093</c:v>
                </c:pt>
                <c:pt idx="64">
                  <c:v>130151</c:v>
                </c:pt>
                <c:pt idx="65">
                  <c:v>130572</c:v>
                </c:pt>
                <c:pt idx="66">
                  <c:v>130872</c:v>
                </c:pt>
                <c:pt idx="67">
                  <c:v>132062</c:v>
                </c:pt>
                <c:pt idx="68">
                  <c:v>134579</c:v>
                </c:pt>
                <c:pt idx="69">
                  <c:v>137718</c:v>
                </c:pt>
                <c:pt idx="70">
                  <c:v>141486</c:v>
                </c:pt>
                <c:pt idx="71">
                  <c:v>144652</c:v>
                </c:pt>
                <c:pt idx="72">
                  <c:v>145080</c:v>
                </c:pt>
                <c:pt idx="73">
                  <c:v>145189</c:v>
                </c:pt>
                <c:pt idx="74">
                  <c:v>147519</c:v>
                </c:pt>
                <c:pt idx="75">
                  <c:v>150622</c:v>
                </c:pt>
                <c:pt idx="76">
                  <c:v>153109</c:v>
                </c:pt>
                <c:pt idx="77">
                  <c:v>155768</c:v>
                </c:pt>
                <c:pt idx="78">
                  <c:v>158700</c:v>
                </c:pt>
                <c:pt idx="79">
                  <c:v>158756</c:v>
                </c:pt>
                <c:pt idx="80">
                  <c:v>158772</c:v>
                </c:pt>
                <c:pt idx="81">
                  <c:v>159819</c:v>
                </c:pt>
                <c:pt idx="82">
                  <c:v>161405</c:v>
                </c:pt>
                <c:pt idx="83">
                  <c:v>163659</c:v>
                </c:pt>
                <c:pt idx="84">
                  <c:v>165848</c:v>
                </c:pt>
                <c:pt idx="85">
                  <c:v>168445</c:v>
                </c:pt>
                <c:pt idx="86">
                  <c:v>168662</c:v>
                </c:pt>
                <c:pt idx="87">
                  <c:v>168829</c:v>
                </c:pt>
                <c:pt idx="88">
                  <c:v>169799</c:v>
                </c:pt>
                <c:pt idx="89">
                  <c:v>171267</c:v>
                </c:pt>
                <c:pt idx="90">
                  <c:v>173503</c:v>
                </c:pt>
                <c:pt idx="91">
                  <c:v>175990</c:v>
                </c:pt>
                <c:pt idx="92">
                  <c:v>176264</c:v>
                </c:pt>
                <c:pt idx="93">
                  <c:v>176415</c:v>
                </c:pt>
                <c:pt idx="94">
                  <c:v>176461</c:v>
                </c:pt>
                <c:pt idx="95">
                  <c:v>176493</c:v>
                </c:pt>
                <c:pt idx="96">
                  <c:v>178241</c:v>
                </c:pt>
                <c:pt idx="97">
                  <c:v>179987</c:v>
                </c:pt>
                <c:pt idx="98">
                  <c:v>182582</c:v>
                </c:pt>
                <c:pt idx="99">
                  <c:v>184345</c:v>
                </c:pt>
                <c:pt idx="100">
                  <c:v>184467</c:v>
                </c:pt>
                <c:pt idx="101">
                  <c:v>184578</c:v>
                </c:pt>
                <c:pt idx="102">
                  <c:v>185476</c:v>
                </c:pt>
                <c:pt idx="103">
                  <c:v>187144</c:v>
                </c:pt>
                <c:pt idx="104">
                  <c:v>188528</c:v>
                </c:pt>
                <c:pt idx="105">
                  <c:v>190638</c:v>
                </c:pt>
                <c:pt idx="106">
                  <c:v>193875</c:v>
                </c:pt>
                <c:pt idx="107">
                  <c:v>194238</c:v>
                </c:pt>
                <c:pt idx="108">
                  <c:v>194473</c:v>
                </c:pt>
                <c:pt idx="109">
                  <c:v>195835</c:v>
                </c:pt>
                <c:pt idx="110">
                  <c:v>197210</c:v>
                </c:pt>
                <c:pt idx="111">
                  <c:v>198858</c:v>
                </c:pt>
                <c:pt idx="112">
                  <c:v>201084</c:v>
                </c:pt>
                <c:pt idx="113">
                  <c:v>203039</c:v>
                </c:pt>
                <c:pt idx="114">
                  <c:v>203431</c:v>
                </c:pt>
                <c:pt idx="115">
                  <c:v>204081</c:v>
                </c:pt>
                <c:pt idx="116">
                  <c:v>204974</c:v>
                </c:pt>
                <c:pt idx="117">
                  <c:v>206173</c:v>
                </c:pt>
                <c:pt idx="118">
                  <c:v>207306</c:v>
                </c:pt>
                <c:pt idx="119">
                  <c:v>208391</c:v>
                </c:pt>
                <c:pt idx="120">
                  <c:v>209363</c:v>
                </c:pt>
                <c:pt idx="121">
                  <c:v>209458</c:v>
                </c:pt>
                <c:pt idx="122">
                  <c:v>209570</c:v>
                </c:pt>
                <c:pt idx="123">
                  <c:v>210122</c:v>
                </c:pt>
                <c:pt idx="124">
                  <c:v>211061</c:v>
                </c:pt>
                <c:pt idx="125">
                  <c:v>211653</c:v>
                </c:pt>
                <c:pt idx="126">
                  <c:v>213317</c:v>
                </c:pt>
                <c:pt idx="127">
                  <c:v>214358</c:v>
                </c:pt>
                <c:pt idx="128">
                  <c:v>214715</c:v>
                </c:pt>
                <c:pt idx="129">
                  <c:v>214965</c:v>
                </c:pt>
                <c:pt idx="130">
                  <c:v>215959</c:v>
                </c:pt>
                <c:pt idx="131">
                  <c:v>217160</c:v>
                </c:pt>
                <c:pt idx="132">
                  <c:v>218411</c:v>
                </c:pt>
                <c:pt idx="133">
                  <c:v>219810</c:v>
                </c:pt>
                <c:pt idx="134">
                  <c:v>221373</c:v>
                </c:pt>
                <c:pt idx="135">
                  <c:v>221674</c:v>
                </c:pt>
                <c:pt idx="136">
                  <c:v>221904</c:v>
                </c:pt>
                <c:pt idx="137">
                  <c:v>222675</c:v>
                </c:pt>
                <c:pt idx="138">
                  <c:v>223524</c:v>
                </c:pt>
                <c:pt idx="139">
                  <c:v>225190</c:v>
                </c:pt>
                <c:pt idx="140">
                  <c:v>227471</c:v>
                </c:pt>
                <c:pt idx="141">
                  <c:v>229045</c:v>
                </c:pt>
                <c:pt idx="142">
                  <c:v>229440</c:v>
                </c:pt>
                <c:pt idx="143">
                  <c:v>229655</c:v>
                </c:pt>
                <c:pt idx="144">
                  <c:v>230529</c:v>
                </c:pt>
                <c:pt idx="145">
                  <c:v>232093</c:v>
                </c:pt>
                <c:pt idx="146">
                  <c:v>233445</c:v>
                </c:pt>
                <c:pt idx="147">
                  <c:v>234898</c:v>
                </c:pt>
                <c:pt idx="148">
                  <c:v>236832</c:v>
                </c:pt>
                <c:pt idx="149">
                  <c:v>237220</c:v>
                </c:pt>
                <c:pt idx="150">
                  <c:v>237536</c:v>
                </c:pt>
                <c:pt idx="151">
                  <c:v>238329</c:v>
                </c:pt>
                <c:pt idx="152">
                  <c:v>239251</c:v>
                </c:pt>
                <c:pt idx="153">
                  <c:v>240656</c:v>
                </c:pt>
                <c:pt idx="154">
                  <c:v>242144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B2-46E3-85FE-A83BCF6CC08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Pracovníci kritické infrastruktury, IZS, AČR, bezpečnost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List1!$F$1:$FD$1</c:f>
              <c:strCache>
                <c:ptCount val="155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</c:strCache>
            </c:strRef>
          </c:cat>
          <c:val>
            <c:numRef>
              <c:f>List1!$F$6:$FD$6</c:f>
              <c:numCache>
                <c:formatCode>General</c:formatCode>
                <c:ptCount val="155"/>
                <c:pt idx="0">
                  <c:v>61</c:v>
                </c:pt>
                <c:pt idx="1">
                  <c:v>65</c:v>
                </c:pt>
                <c:pt idx="2">
                  <c:v>65</c:v>
                </c:pt>
                <c:pt idx="3">
                  <c:v>65</c:v>
                </c:pt>
                <c:pt idx="4">
                  <c:v>79</c:v>
                </c:pt>
                <c:pt idx="5">
                  <c:v>120</c:v>
                </c:pt>
                <c:pt idx="6">
                  <c:v>203</c:v>
                </c:pt>
                <c:pt idx="7">
                  <c:v>356</c:v>
                </c:pt>
                <c:pt idx="8">
                  <c:v>543</c:v>
                </c:pt>
                <c:pt idx="9">
                  <c:v>580</c:v>
                </c:pt>
                <c:pt idx="10">
                  <c:v>587</c:v>
                </c:pt>
                <c:pt idx="11">
                  <c:v>1066</c:v>
                </c:pt>
                <c:pt idx="12">
                  <c:v>1944</c:v>
                </c:pt>
                <c:pt idx="13">
                  <c:v>2854</c:v>
                </c:pt>
                <c:pt idx="14">
                  <c:v>3703</c:v>
                </c:pt>
                <c:pt idx="15">
                  <c:v>4564</c:v>
                </c:pt>
                <c:pt idx="16">
                  <c:v>4565</c:v>
                </c:pt>
                <c:pt idx="17">
                  <c:v>4566</c:v>
                </c:pt>
                <c:pt idx="18">
                  <c:v>4687</c:v>
                </c:pt>
                <c:pt idx="19">
                  <c:v>4802</c:v>
                </c:pt>
                <c:pt idx="20">
                  <c:v>4885</c:v>
                </c:pt>
                <c:pt idx="21">
                  <c:v>5006</c:v>
                </c:pt>
                <c:pt idx="22">
                  <c:v>5043</c:v>
                </c:pt>
                <c:pt idx="23">
                  <c:v>5046</c:v>
                </c:pt>
                <c:pt idx="24">
                  <c:v>5050</c:v>
                </c:pt>
                <c:pt idx="25">
                  <c:v>5077</c:v>
                </c:pt>
                <c:pt idx="26">
                  <c:v>5125</c:v>
                </c:pt>
                <c:pt idx="27">
                  <c:v>5174</c:v>
                </c:pt>
                <c:pt idx="28">
                  <c:v>5290</c:v>
                </c:pt>
                <c:pt idx="29">
                  <c:v>5444</c:v>
                </c:pt>
                <c:pt idx="30">
                  <c:v>5445</c:v>
                </c:pt>
                <c:pt idx="31">
                  <c:v>5466</c:v>
                </c:pt>
                <c:pt idx="32">
                  <c:v>5900</c:v>
                </c:pt>
                <c:pt idx="33">
                  <c:v>6581</c:v>
                </c:pt>
                <c:pt idx="34">
                  <c:v>7358</c:v>
                </c:pt>
                <c:pt idx="35">
                  <c:v>8172</c:v>
                </c:pt>
                <c:pt idx="36">
                  <c:v>8990</c:v>
                </c:pt>
                <c:pt idx="37">
                  <c:v>9004</c:v>
                </c:pt>
                <c:pt idx="38">
                  <c:v>9008</c:v>
                </c:pt>
                <c:pt idx="39">
                  <c:v>9272</c:v>
                </c:pt>
                <c:pt idx="40">
                  <c:v>9601</c:v>
                </c:pt>
                <c:pt idx="41">
                  <c:v>9808</c:v>
                </c:pt>
                <c:pt idx="42">
                  <c:v>10167</c:v>
                </c:pt>
                <c:pt idx="43">
                  <c:v>10353</c:v>
                </c:pt>
                <c:pt idx="44">
                  <c:v>10365</c:v>
                </c:pt>
                <c:pt idx="45">
                  <c:v>10367</c:v>
                </c:pt>
                <c:pt idx="46">
                  <c:v>10468</c:v>
                </c:pt>
                <c:pt idx="47">
                  <c:v>10530</c:v>
                </c:pt>
                <c:pt idx="48">
                  <c:v>11024</c:v>
                </c:pt>
                <c:pt idx="49">
                  <c:v>11313</c:v>
                </c:pt>
                <c:pt idx="50">
                  <c:v>11881</c:v>
                </c:pt>
                <c:pt idx="51">
                  <c:v>11889</c:v>
                </c:pt>
                <c:pt idx="52">
                  <c:v>11907</c:v>
                </c:pt>
                <c:pt idx="53">
                  <c:v>12403</c:v>
                </c:pt>
                <c:pt idx="54">
                  <c:v>12719</c:v>
                </c:pt>
                <c:pt idx="55">
                  <c:v>13212</c:v>
                </c:pt>
                <c:pt idx="56">
                  <c:v>13758</c:v>
                </c:pt>
                <c:pt idx="57">
                  <c:v>14212</c:v>
                </c:pt>
                <c:pt idx="58">
                  <c:v>14236</c:v>
                </c:pt>
                <c:pt idx="59">
                  <c:v>14255</c:v>
                </c:pt>
                <c:pt idx="60">
                  <c:v>14594</c:v>
                </c:pt>
                <c:pt idx="61">
                  <c:v>15108</c:v>
                </c:pt>
                <c:pt idx="62">
                  <c:v>15820</c:v>
                </c:pt>
                <c:pt idx="63">
                  <c:v>16421</c:v>
                </c:pt>
                <c:pt idx="64">
                  <c:v>17066</c:v>
                </c:pt>
                <c:pt idx="65">
                  <c:v>17476</c:v>
                </c:pt>
                <c:pt idx="66">
                  <c:v>17995</c:v>
                </c:pt>
                <c:pt idx="67">
                  <c:v>19047</c:v>
                </c:pt>
                <c:pt idx="68">
                  <c:v>20073</c:v>
                </c:pt>
                <c:pt idx="69">
                  <c:v>20914</c:v>
                </c:pt>
                <c:pt idx="70">
                  <c:v>21851</c:v>
                </c:pt>
                <c:pt idx="71">
                  <c:v>22988</c:v>
                </c:pt>
                <c:pt idx="72">
                  <c:v>23193</c:v>
                </c:pt>
                <c:pt idx="73">
                  <c:v>23509</c:v>
                </c:pt>
                <c:pt idx="74">
                  <c:v>24482</c:v>
                </c:pt>
                <c:pt idx="75">
                  <c:v>25409</c:v>
                </c:pt>
                <c:pt idx="76">
                  <c:v>26560</c:v>
                </c:pt>
                <c:pt idx="77">
                  <c:v>27489</c:v>
                </c:pt>
                <c:pt idx="78">
                  <c:v>28351</c:v>
                </c:pt>
                <c:pt idx="79">
                  <c:v>28751</c:v>
                </c:pt>
                <c:pt idx="80">
                  <c:v>28917</c:v>
                </c:pt>
                <c:pt idx="81">
                  <c:v>29581</c:v>
                </c:pt>
                <c:pt idx="82">
                  <c:v>30331</c:v>
                </c:pt>
                <c:pt idx="83">
                  <c:v>31518</c:v>
                </c:pt>
                <c:pt idx="84">
                  <c:v>32842</c:v>
                </c:pt>
                <c:pt idx="85">
                  <c:v>34114</c:v>
                </c:pt>
                <c:pt idx="86">
                  <c:v>34571</c:v>
                </c:pt>
                <c:pt idx="87">
                  <c:v>34658</c:v>
                </c:pt>
                <c:pt idx="88">
                  <c:v>35509</c:v>
                </c:pt>
                <c:pt idx="89">
                  <c:v>36726</c:v>
                </c:pt>
                <c:pt idx="90">
                  <c:v>37740</c:v>
                </c:pt>
                <c:pt idx="91">
                  <c:v>40034</c:v>
                </c:pt>
                <c:pt idx="92">
                  <c:v>41092</c:v>
                </c:pt>
                <c:pt idx="93">
                  <c:v>41893</c:v>
                </c:pt>
                <c:pt idx="94">
                  <c:v>42141</c:v>
                </c:pt>
                <c:pt idx="95">
                  <c:v>42610</c:v>
                </c:pt>
                <c:pt idx="96">
                  <c:v>43698</c:v>
                </c:pt>
                <c:pt idx="97">
                  <c:v>44793</c:v>
                </c:pt>
                <c:pt idx="98">
                  <c:v>47071</c:v>
                </c:pt>
                <c:pt idx="99">
                  <c:v>50150</c:v>
                </c:pt>
                <c:pt idx="100">
                  <c:v>50883</c:v>
                </c:pt>
                <c:pt idx="101">
                  <c:v>51253</c:v>
                </c:pt>
                <c:pt idx="102">
                  <c:v>53061</c:v>
                </c:pt>
                <c:pt idx="103">
                  <c:v>54731</c:v>
                </c:pt>
                <c:pt idx="104">
                  <c:v>56097</c:v>
                </c:pt>
                <c:pt idx="105">
                  <c:v>58095</c:v>
                </c:pt>
                <c:pt idx="106">
                  <c:v>60167</c:v>
                </c:pt>
                <c:pt idx="107">
                  <c:v>62416</c:v>
                </c:pt>
                <c:pt idx="108">
                  <c:v>63251</c:v>
                </c:pt>
                <c:pt idx="109">
                  <c:v>66146</c:v>
                </c:pt>
                <c:pt idx="110">
                  <c:v>68096</c:v>
                </c:pt>
                <c:pt idx="111">
                  <c:v>69785</c:v>
                </c:pt>
                <c:pt idx="112">
                  <c:v>73001</c:v>
                </c:pt>
                <c:pt idx="113">
                  <c:v>76685</c:v>
                </c:pt>
                <c:pt idx="114">
                  <c:v>78177</c:v>
                </c:pt>
                <c:pt idx="115">
                  <c:v>78705</c:v>
                </c:pt>
                <c:pt idx="116">
                  <c:v>80017</c:v>
                </c:pt>
                <c:pt idx="117">
                  <c:v>81346</c:v>
                </c:pt>
                <c:pt idx="118">
                  <c:v>83132</c:v>
                </c:pt>
                <c:pt idx="119">
                  <c:v>86737</c:v>
                </c:pt>
                <c:pt idx="120">
                  <c:v>90576</c:v>
                </c:pt>
                <c:pt idx="121">
                  <c:v>91410</c:v>
                </c:pt>
                <c:pt idx="122">
                  <c:v>92387</c:v>
                </c:pt>
                <c:pt idx="123">
                  <c:v>95559</c:v>
                </c:pt>
                <c:pt idx="124">
                  <c:v>98945</c:v>
                </c:pt>
                <c:pt idx="125">
                  <c:v>102719</c:v>
                </c:pt>
                <c:pt idx="126">
                  <c:v>107849</c:v>
                </c:pt>
                <c:pt idx="127">
                  <c:v>113260</c:v>
                </c:pt>
                <c:pt idx="128">
                  <c:v>115046</c:v>
                </c:pt>
                <c:pt idx="129">
                  <c:v>116100</c:v>
                </c:pt>
                <c:pt idx="130">
                  <c:v>119465</c:v>
                </c:pt>
                <c:pt idx="131">
                  <c:v>122751</c:v>
                </c:pt>
                <c:pt idx="132">
                  <c:v>125619</c:v>
                </c:pt>
                <c:pt idx="133">
                  <c:v>129050</c:v>
                </c:pt>
                <c:pt idx="134">
                  <c:v>131857</c:v>
                </c:pt>
                <c:pt idx="135">
                  <c:v>132793</c:v>
                </c:pt>
                <c:pt idx="136">
                  <c:v>133538</c:v>
                </c:pt>
                <c:pt idx="137">
                  <c:v>135397</c:v>
                </c:pt>
                <c:pt idx="138">
                  <c:v>137007</c:v>
                </c:pt>
                <c:pt idx="139">
                  <c:v>139029</c:v>
                </c:pt>
                <c:pt idx="140">
                  <c:v>141469</c:v>
                </c:pt>
                <c:pt idx="141">
                  <c:v>144038</c:v>
                </c:pt>
                <c:pt idx="142">
                  <c:v>144696</c:v>
                </c:pt>
                <c:pt idx="143">
                  <c:v>145341</c:v>
                </c:pt>
                <c:pt idx="144">
                  <c:v>147740</c:v>
                </c:pt>
                <c:pt idx="145">
                  <c:v>149738</c:v>
                </c:pt>
                <c:pt idx="146">
                  <c:v>151930</c:v>
                </c:pt>
                <c:pt idx="147">
                  <c:v>155886</c:v>
                </c:pt>
                <c:pt idx="148">
                  <c:v>159330</c:v>
                </c:pt>
                <c:pt idx="149">
                  <c:v>160144</c:v>
                </c:pt>
                <c:pt idx="150">
                  <c:v>160962</c:v>
                </c:pt>
                <c:pt idx="151">
                  <c:v>164226</c:v>
                </c:pt>
                <c:pt idx="152">
                  <c:v>166278</c:v>
                </c:pt>
                <c:pt idx="153">
                  <c:v>168171</c:v>
                </c:pt>
                <c:pt idx="154">
                  <c:v>170371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19-41FB-ABC8-408C789146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5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435210660920805"/>
          <c:y val="8.7433245372610047E-2"/>
          <c:w val="0.22560212847171046"/>
          <c:h val="0.744262517647281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42818623398409"/>
          <c:y val="0.1703220066242872"/>
          <c:w val="0.73221684886657512"/>
          <c:h val="0.813696424623908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Očkovaní dokončeno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Královéhradecký kraj</c:v>
                </c:pt>
                <c:pt idx="3">
                  <c:v>Jihomoravský kraj</c:v>
                </c:pt>
                <c:pt idx="4">
                  <c:v>ČR</c:v>
                </c:pt>
                <c:pt idx="5">
                  <c:v>Zlínský kraj</c:v>
                </c:pt>
                <c:pt idx="6">
                  <c:v>Ústecký kraj</c:v>
                </c:pt>
                <c:pt idx="7">
                  <c:v>Karlovarský kraj</c:v>
                </c:pt>
                <c:pt idx="8">
                  <c:v>Středočeský kraj</c:v>
                </c:pt>
                <c:pt idx="9">
                  <c:v>Plzeňský kraj</c:v>
                </c:pt>
                <c:pt idx="10">
                  <c:v>Hlavní město Praha</c:v>
                </c:pt>
                <c:pt idx="11">
                  <c:v>Moravskoslezský kraj</c:v>
                </c:pt>
                <c:pt idx="12">
                  <c:v>Olomoucký kraj</c:v>
                </c:pt>
                <c:pt idx="13">
                  <c:v>Liberecký kraj</c:v>
                </c:pt>
                <c:pt idx="14">
                  <c:v>Pardubický kraj</c:v>
                </c:pt>
              </c:strCache>
            </c:strRef>
          </c:cat>
          <c:val>
            <c:numRef>
              <c:f>List1!$B$2:$B$16</c:f>
              <c:numCache>
                <c:formatCode>General</c:formatCode>
                <c:ptCount val="15"/>
                <c:pt idx="0">
                  <c:v>15.923690000000001</c:v>
                </c:pt>
                <c:pt idx="1">
                  <c:v>16.21208</c:v>
                </c:pt>
                <c:pt idx="2">
                  <c:v>16.054379999999998</c:v>
                </c:pt>
                <c:pt idx="3">
                  <c:v>15.245369999999999</c:v>
                </c:pt>
                <c:pt idx="4">
                  <c:v>15.43764</c:v>
                </c:pt>
                <c:pt idx="5">
                  <c:v>15.399940000000001</c:v>
                </c:pt>
                <c:pt idx="6">
                  <c:v>14.76149</c:v>
                </c:pt>
                <c:pt idx="7">
                  <c:v>15.365600000000001</c:v>
                </c:pt>
                <c:pt idx="8">
                  <c:v>15.1142</c:v>
                </c:pt>
                <c:pt idx="9">
                  <c:v>15.453580000000001</c:v>
                </c:pt>
                <c:pt idx="10">
                  <c:v>15.43094</c:v>
                </c:pt>
                <c:pt idx="11">
                  <c:v>14.60337</c:v>
                </c:pt>
                <c:pt idx="12">
                  <c:v>15.374090000000001</c:v>
                </c:pt>
                <c:pt idx="13">
                  <c:v>15.08511</c:v>
                </c:pt>
                <c:pt idx="14">
                  <c:v>15.063800000000001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6C-43B5-BDA2-1A9D94418370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Očkovaní 1. dávkou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Královéhradecký kraj</c:v>
                </c:pt>
                <c:pt idx="3">
                  <c:v>Jihomoravský kraj</c:v>
                </c:pt>
                <c:pt idx="4">
                  <c:v>ČR</c:v>
                </c:pt>
                <c:pt idx="5">
                  <c:v>Zlínský kraj</c:v>
                </c:pt>
                <c:pt idx="6">
                  <c:v>Ústecký kraj</c:v>
                </c:pt>
                <c:pt idx="7">
                  <c:v>Karlovarský kraj</c:v>
                </c:pt>
                <c:pt idx="8">
                  <c:v>Středočeský kraj</c:v>
                </c:pt>
                <c:pt idx="9">
                  <c:v>Plzeňský kraj</c:v>
                </c:pt>
                <c:pt idx="10">
                  <c:v>Hlavní město Praha</c:v>
                </c:pt>
                <c:pt idx="11">
                  <c:v>Moravskoslezský kraj</c:v>
                </c:pt>
                <c:pt idx="12">
                  <c:v>Olomoucký kraj</c:v>
                </c:pt>
                <c:pt idx="13">
                  <c:v>Liberecký kraj</c:v>
                </c:pt>
                <c:pt idx="14">
                  <c:v>Pardubický kraj</c:v>
                </c:pt>
              </c:strCache>
            </c:strRef>
          </c:cat>
          <c:val>
            <c:numRef>
              <c:f>List1!$C$2:$C$16</c:f>
              <c:numCache>
                <c:formatCode>General</c:formatCode>
                <c:ptCount val="15"/>
                <c:pt idx="0">
                  <c:v>23.743839099999999</c:v>
                </c:pt>
                <c:pt idx="1">
                  <c:v>22.7068251</c:v>
                </c:pt>
                <c:pt idx="2">
                  <c:v>22.6514743</c:v>
                </c:pt>
                <c:pt idx="3">
                  <c:v>22.759964400000001</c:v>
                </c:pt>
                <c:pt idx="4">
                  <c:v>22.449720299999999</c:v>
                </c:pt>
                <c:pt idx="5">
                  <c:v>22.220958100000001</c:v>
                </c:pt>
                <c:pt idx="6">
                  <c:v>22.7006233</c:v>
                </c:pt>
                <c:pt idx="7">
                  <c:v>22.078271900000001</c:v>
                </c:pt>
                <c:pt idx="8">
                  <c:v>21.836742099999999</c:v>
                </c:pt>
                <c:pt idx="9">
                  <c:v>21.492586800000002</c:v>
                </c:pt>
                <c:pt idx="10">
                  <c:v>21.4332581</c:v>
                </c:pt>
                <c:pt idx="11">
                  <c:v>21.788782000000001</c:v>
                </c:pt>
                <c:pt idx="12">
                  <c:v>20.4035704</c:v>
                </c:pt>
                <c:pt idx="13">
                  <c:v>20.645187499999999</c:v>
                </c:pt>
                <c:pt idx="14">
                  <c:v>20.557285400000001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6C-43B5-BDA2-1A9D94418370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Mají rezervaci termínu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Královéhradecký kraj</c:v>
                </c:pt>
                <c:pt idx="3">
                  <c:v>Jihomoravský kraj</c:v>
                </c:pt>
                <c:pt idx="4">
                  <c:v>ČR</c:v>
                </c:pt>
                <c:pt idx="5">
                  <c:v>Zlínský kraj</c:v>
                </c:pt>
                <c:pt idx="6">
                  <c:v>Ústecký kraj</c:v>
                </c:pt>
                <c:pt idx="7">
                  <c:v>Karlovarský kraj</c:v>
                </c:pt>
                <c:pt idx="8">
                  <c:v>Středočeský kraj</c:v>
                </c:pt>
                <c:pt idx="9">
                  <c:v>Plzeňský kraj</c:v>
                </c:pt>
                <c:pt idx="10">
                  <c:v>Hlavní město Praha</c:v>
                </c:pt>
                <c:pt idx="11">
                  <c:v>Moravskoslezský kraj</c:v>
                </c:pt>
                <c:pt idx="12">
                  <c:v>Olomoucký kraj</c:v>
                </c:pt>
                <c:pt idx="13">
                  <c:v>Liberecký kraj</c:v>
                </c:pt>
                <c:pt idx="14">
                  <c:v>Pardubický kraj</c:v>
                </c:pt>
              </c:strCache>
            </c:strRef>
          </c:cat>
          <c:val>
            <c:numRef>
              <c:f>List1!$D$2:$D$16</c:f>
              <c:numCache>
                <c:formatCode>General</c:formatCode>
                <c:ptCount val="15"/>
                <c:pt idx="0">
                  <c:v>4.0559927</c:v>
                </c:pt>
                <c:pt idx="1">
                  <c:v>3.1492453999999999</c:v>
                </c:pt>
                <c:pt idx="2">
                  <c:v>2.2708664000000001</c:v>
                </c:pt>
                <c:pt idx="3">
                  <c:v>2.6440464000000001</c:v>
                </c:pt>
                <c:pt idx="4">
                  <c:v>3.6515898</c:v>
                </c:pt>
                <c:pt idx="5">
                  <c:v>2.4213996999999998</c:v>
                </c:pt>
                <c:pt idx="6">
                  <c:v>2.3783237000000002</c:v>
                </c:pt>
                <c:pt idx="7">
                  <c:v>2.7966902</c:v>
                </c:pt>
                <c:pt idx="8">
                  <c:v>4.1039430000000001</c:v>
                </c:pt>
                <c:pt idx="9">
                  <c:v>2.9559709000000001</c:v>
                </c:pt>
                <c:pt idx="10">
                  <c:v>5.5926818000000003</c:v>
                </c:pt>
                <c:pt idx="11">
                  <c:v>2.3543091</c:v>
                </c:pt>
                <c:pt idx="12">
                  <c:v>2.5751678999999998</c:v>
                </c:pt>
                <c:pt idx="13">
                  <c:v>2.8629801000000001</c:v>
                </c:pt>
                <c:pt idx="14">
                  <c:v>2.1770813000000002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6C-43B5-BDA2-1A9D94418370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Registrovaní, čekají na termín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Královéhradecký kraj</c:v>
                </c:pt>
                <c:pt idx="3">
                  <c:v>Jihomoravský kraj</c:v>
                </c:pt>
                <c:pt idx="4">
                  <c:v>ČR</c:v>
                </c:pt>
                <c:pt idx="5">
                  <c:v>Zlínský kraj</c:v>
                </c:pt>
                <c:pt idx="6">
                  <c:v>Ústecký kraj</c:v>
                </c:pt>
                <c:pt idx="7">
                  <c:v>Karlovarský kraj</c:v>
                </c:pt>
                <c:pt idx="8">
                  <c:v>Středočeský kraj</c:v>
                </c:pt>
                <c:pt idx="9">
                  <c:v>Plzeňský kraj</c:v>
                </c:pt>
                <c:pt idx="10">
                  <c:v>Hlavní město Praha</c:v>
                </c:pt>
                <c:pt idx="11">
                  <c:v>Moravskoslezský kraj</c:v>
                </c:pt>
                <c:pt idx="12">
                  <c:v>Olomoucký kraj</c:v>
                </c:pt>
                <c:pt idx="13">
                  <c:v>Liberecký kraj</c:v>
                </c:pt>
                <c:pt idx="14">
                  <c:v>Pardubický kraj</c:v>
                </c:pt>
              </c:strCache>
            </c:strRef>
          </c:cat>
          <c:val>
            <c:numRef>
              <c:f>List1!$E$2:$E$16</c:f>
              <c:numCache>
                <c:formatCode>General</c:formatCode>
                <c:ptCount val="15"/>
                <c:pt idx="0">
                  <c:v>3.1584821999999999</c:v>
                </c:pt>
                <c:pt idx="1">
                  <c:v>2.0842171</c:v>
                </c:pt>
                <c:pt idx="2">
                  <c:v>3.7959125</c:v>
                </c:pt>
                <c:pt idx="3">
                  <c:v>2.7687821000000001</c:v>
                </c:pt>
                <c:pt idx="4">
                  <c:v>3.5992434000000002</c:v>
                </c:pt>
                <c:pt idx="5">
                  <c:v>1.8623765000000001</c:v>
                </c:pt>
                <c:pt idx="6">
                  <c:v>2.9770968</c:v>
                </c:pt>
                <c:pt idx="7">
                  <c:v>1.448974</c:v>
                </c:pt>
                <c:pt idx="8">
                  <c:v>3.9326979999999998</c:v>
                </c:pt>
                <c:pt idx="9">
                  <c:v>3.2542582000000002</c:v>
                </c:pt>
                <c:pt idx="10">
                  <c:v>2.9243104</c:v>
                </c:pt>
                <c:pt idx="11">
                  <c:v>3.2463863000000002</c:v>
                </c:pt>
                <c:pt idx="12">
                  <c:v>2.6420965000000001</c:v>
                </c:pt>
                <c:pt idx="13">
                  <c:v>3.5070828999999999</c:v>
                </c:pt>
                <c:pt idx="14">
                  <c:v>4.7760759999999998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6C-43B5-BDA2-1A9D94418370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Královéhradecký kraj</c:v>
                </c:pt>
                <c:pt idx="3">
                  <c:v>Jihomoravský kraj</c:v>
                </c:pt>
                <c:pt idx="4">
                  <c:v>ČR</c:v>
                </c:pt>
                <c:pt idx="5">
                  <c:v>Zlínský kraj</c:v>
                </c:pt>
                <c:pt idx="6">
                  <c:v>Ústecký kraj</c:v>
                </c:pt>
                <c:pt idx="7">
                  <c:v>Karlovarský kraj</c:v>
                </c:pt>
                <c:pt idx="8">
                  <c:v>Středočeský kraj</c:v>
                </c:pt>
                <c:pt idx="9">
                  <c:v>Plzeňský kraj</c:v>
                </c:pt>
                <c:pt idx="10">
                  <c:v>Hlavní město Praha</c:v>
                </c:pt>
                <c:pt idx="11">
                  <c:v>Moravskoslezský kraj</c:v>
                </c:pt>
                <c:pt idx="12">
                  <c:v>Olomoucký kraj</c:v>
                </c:pt>
                <c:pt idx="13">
                  <c:v>Liberecký kraj</c:v>
                </c:pt>
                <c:pt idx="14">
                  <c:v>Pardubický kraj</c:v>
                </c:pt>
              </c:strCache>
            </c:strRef>
          </c:cat>
          <c:val>
            <c:numRef>
              <c:f>List1!$F$2:$F$16</c:f>
              <c:numCache>
                <c:formatCode>General</c:formatCode>
                <c:ptCount val="15"/>
                <c:pt idx="0">
                  <c:v>9.1126690000000004</c:v>
                </c:pt>
                <c:pt idx="1">
                  <c:v>9.5088030000000003</c:v>
                </c:pt>
                <c:pt idx="2">
                  <c:v>11.43984</c:v>
                </c:pt>
                <c:pt idx="3">
                  <c:v>7.9536389999999999</c:v>
                </c:pt>
                <c:pt idx="4">
                  <c:v>9.6510700000000007</c:v>
                </c:pt>
                <c:pt idx="5">
                  <c:v>9.8176410000000001</c:v>
                </c:pt>
                <c:pt idx="6">
                  <c:v>9.1566259999999993</c:v>
                </c:pt>
                <c:pt idx="7">
                  <c:v>9.6931239999999992</c:v>
                </c:pt>
                <c:pt idx="8">
                  <c:v>10.22892</c:v>
                </c:pt>
                <c:pt idx="9">
                  <c:v>10.619910000000001</c:v>
                </c:pt>
                <c:pt idx="10">
                  <c:v>8.5352680000000003</c:v>
                </c:pt>
                <c:pt idx="11">
                  <c:v>8.8709749999999996</c:v>
                </c:pt>
                <c:pt idx="12">
                  <c:v>9.3392459999999993</c:v>
                </c:pt>
                <c:pt idx="13">
                  <c:v>11.59136</c:v>
                </c:pt>
                <c:pt idx="14">
                  <c:v>11.427239999999999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5B6C-43B5-BDA2-1A9D94418370}"/>
            </c:ext>
          </c:extLst>
        </c:ser>
        <c:ser>
          <c:idx val="5"/>
          <c:order val="5"/>
          <c:tx>
            <c:strRef>
              <c:f>List1!$G$1</c:f>
              <c:strCache>
                <c:ptCount val="1"/>
                <c:pt idx="0">
                  <c:v> 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Královéhradecký kraj</c:v>
                </c:pt>
                <c:pt idx="3">
                  <c:v>Jihomoravský kraj</c:v>
                </c:pt>
                <c:pt idx="4">
                  <c:v>ČR</c:v>
                </c:pt>
                <c:pt idx="5">
                  <c:v>Zlínský kraj</c:v>
                </c:pt>
                <c:pt idx="6">
                  <c:v>Ústecký kraj</c:v>
                </c:pt>
                <c:pt idx="7">
                  <c:v>Karlovarský kraj</c:v>
                </c:pt>
                <c:pt idx="8">
                  <c:v>Středočeský kraj</c:v>
                </c:pt>
                <c:pt idx="9">
                  <c:v>Plzeňský kraj</c:v>
                </c:pt>
                <c:pt idx="10">
                  <c:v>Hlavní město Praha</c:v>
                </c:pt>
                <c:pt idx="11">
                  <c:v>Moravskoslezský kraj</c:v>
                </c:pt>
                <c:pt idx="12">
                  <c:v>Olomoucký kraj</c:v>
                </c:pt>
                <c:pt idx="13">
                  <c:v>Liberecký kraj</c:v>
                </c:pt>
                <c:pt idx="14">
                  <c:v>Pardubický kraj</c:v>
                </c:pt>
              </c:strCache>
            </c:strRef>
          </c:cat>
          <c:val>
            <c:numRef>
              <c:f>List1!$G$2:$G$16</c:f>
              <c:numCache>
                <c:formatCode>General</c:formatCode>
                <c:ptCount val="15"/>
                <c:pt idx="0">
                  <c:v>44.005329600000003</c:v>
                </c:pt>
                <c:pt idx="1">
                  <c:v>46.338829400000002</c:v>
                </c:pt>
                <c:pt idx="2">
                  <c:v>43.7875248</c:v>
                </c:pt>
                <c:pt idx="3">
                  <c:v>48.628199600000002</c:v>
                </c:pt>
                <c:pt idx="4">
                  <c:v>45.210734600000002</c:v>
                </c:pt>
                <c:pt idx="5">
                  <c:v>48.277681000000001</c:v>
                </c:pt>
                <c:pt idx="6">
                  <c:v>48.025835899999997</c:v>
                </c:pt>
                <c:pt idx="7">
                  <c:v>48.617337900000003</c:v>
                </c:pt>
                <c:pt idx="8">
                  <c:v>44.783501000000001</c:v>
                </c:pt>
                <c:pt idx="9">
                  <c:v>46.223696799999999</c:v>
                </c:pt>
                <c:pt idx="10">
                  <c:v>46.083542299999998</c:v>
                </c:pt>
                <c:pt idx="11">
                  <c:v>49.1361749</c:v>
                </c:pt>
                <c:pt idx="12">
                  <c:v>49.665832399999999</c:v>
                </c:pt>
                <c:pt idx="13">
                  <c:v>46.308274300000001</c:v>
                </c:pt>
                <c:pt idx="14">
                  <c:v>45.9985158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41-44AB-AAC3-C217D5B408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3.5432165526331871E-3"/>
          <c:y val="5.443796886519852E-2"/>
          <c:w val="0.98797442151689274"/>
          <c:h val="4.6756224139152217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celkem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Sheet1!$F$1:$FD$1</c:f>
              <c:strCache>
                <c:ptCount val="155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</c:strCache>
            </c:strRef>
          </c:cat>
          <c:val>
            <c:numRef>
              <c:f>Sheet1!$F$2:$FD$2</c:f>
              <c:numCache>
                <c:formatCode>General</c:formatCode>
                <c:ptCount val="155"/>
                <c:pt idx="0">
                  <c:v>1305</c:v>
                </c:pt>
                <c:pt idx="1">
                  <c:v>261</c:v>
                </c:pt>
                <c:pt idx="2">
                  <c:v>1267</c:v>
                </c:pt>
                <c:pt idx="3">
                  <c:v>914</c:v>
                </c:pt>
                <c:pt idx="4">
                  <c:v>3574</c:v>
                </c:pt>
                <c:pt idx="5">
                  <c:v>4493</c:v>
                </c:pt>
                <c:pt idx="6">
                  <c:v>5821</c:v>
                </c:pt>
                <c:pt idx="7">
                  <c:v>7944</c:v>
                </c:pt>
                <c:pt idx="8">
                  <c:v>9934</c:v>
                </c:pt>
                <c:pt idx="9">
                  <c:v>2013</c:v>
                </c:pt>
                <c:pt idx="10">
                  <c:v>1751</c:v>
                </c:pt>
                <c:pt idx="11">
                  <c:v>9794</c:v>
                </c:pt>
                <c:pt idx="12">
                  <c:v>13361</c:v>
                </c:pt>
                <c:pt idx="13">
                  <c:v>13475</c:v>
                </c:pt>
                <c:pt idx="14">
                  <c:v>15159</c:v>
                </c:pt>
                <c:pt idx="15">
                  <c:v>13942</c:v>
                </c:pt>
                <c:pt idx="16">
                  <c:v>3374</c:v>
                </c:pt>
                <c:pt idx="17">
                  <c:v>3229</c:v>
                </c:pt>
                <c:pt idx="18">
                  <c:v>14259</c:v>
                </c:pt>
                <c:pt idx="19">
                  <c:v>15205</c:v>
                </c:pt>
                <c:pt idx="20">
                  <c:v>16237</c:v>
                </c:pt>
                <c:pt idx="21">
                  <c:v>17279</c:v>
                </c:pt>
                <c:pt idx="22">
                  <c:v>15830</c:v>
                </c:pt>
                <c:pt idx="23">
                  <c:v>4145</c:v>
                </c:pt>
                <c:pt idx="24">
                  <c:v>3108</c:v>
                </c:pt>
                <c:pt idx="25">
                  <c:v>12550</c:v>
                </c:pt>
                <c:pt idx="26">
                  <c:v>14451</c:v>
                </c:pt>
                <c:pt idx="27">
                  <c:v>13485</c:v>
                </c:pt>
                <c:pt idx="28">
                  <c:v>13117</c:v>
                </c:pt>
                <c:pt idx="29">
                  <c:v>13994</c:v>
                </c:pt>
                <c:pt idx="30">
                  <c:v>1800</c:v>
                </c:pt>
                <c:pt idx="31">
                  <c:v>1875</c:v>
                </c:pt>
                <c:pt idx="32">
                  <c:v>11830</c:v>
                </c:pt>
                <c:pt idx="33">
                  <c:v>14285</c:v>
                </c:pt>
                <c:pt idx="34">
                  <c:v>15339</c:v>
                </c:pt>
                <c:pt idx="35">
                  <c:v>17787</c:v>
                </c:pt>
                <c:pt idx="36">
                  <c:v>16058</c:v>
                </c:pt>
                <c:pt idx="37">
                  <c:v>3173</c:v>
                </c:pt>
                <c:pt idx="38">
                  <c:v>3322</c:v>
                </c:pt>
                <c:pt idx="39">
                  <c:v>15364</c:v>
                </c:pt>
                <c:pt idx="40">
                  <c:v>16959</c:v>
                </c:pt>
                <c:pt idx="41">
                  <c:v>18638</c:v>
                </c:pt>
                <c:pt idx="42">
                  <c:v>22389</c:v>
                </c:pt>
                <c:pt idx="43">
                  <c:v>21341</c:v>
                </c:pt>
                <c:pt idx="44">
                  <c:v>4547</c:v>
                </c:pt>
                <c:pt idx="45">
                  <c:v>2356</c:v>
                </c:pt>
                <c:pt idx="46">
                  <c:v>15649</c:v>
                </c:pt>
                <c:pt idx="47">
                  <c:v>17681</c:v>
                </c:pt>
                <c:pt idx="48">
                  <c:v>17907</c:v>
                </c:pt>
                <c:pt idx="49">
                  <c:v>20248</c:v>
                </c:pt>
                <c:pt idx="50">
                  <c:v>19094</c:v>
                </c:pt>
                <c:pt idx="51">
                  <c:v>3097</c:v>
                </c:pt>
                <c:pt idx="52">
                  <c:v>2028</c:v>
                </c:pt>
                <c:pt idx="53">
                  <c:v>16065</c:v>
                </c:pt>
                <c:pt idx="54">
                  <c:v>19796</c:v>
                </c:pt>
                <c:pt idx="55">
                  <c:v>19799</c:v>
                </c:pt>
                <c:pt idx="56">
                  <c:v>23433</c:v>
                </c:pt>
                <c:pt idx="57">
                  <c:v>21406</c:v>
                </c:pt>
                <c:pt idx="58">
                  <c:v>3482</c:v>
                </c:pt>
                <c:pt idx="59">
                  <c:v>2884</c:v>
                </c:pt>
                <c:pt idx="60">
                  <c:v>22746</c:v>
                </c:pt>
                <c:pt idx="61">
                  <c:v>30604</c:v>
                </c:pt>
                <c:pt idx="62">
                  <c:v>35061</c:v>
                </c:pt>
                <c:pt idx="63">
                  <c:v>37699</c:v>
                </c:pt>
                <c:pt idx="64">
                  <c:v>33980</c:v>
                </c:pt>
                <c:pt idx="65">
                  <c:v>12904</c:v>
                </c:pt>
                <c:pt idx="66">
                  <c:v>12165</c:v>
                </c:pt>
                <c:pt idx="67">
                  <c:v>34344</c:v>
                </c:pt>
                <c:pt idx="68">
                  <c:v>42408</c:v>
                </c:pt>
                <c:pt idx="69">
                  <c:v>47911</c:v>
                </c:pt>
                <c:pt idx="70">
                  <c:v>52805</c:v>
                </c:pt>
                <c:pt idx="71">
                  <c:v>46853</c:v>
                </c:pt>
                <c:pt idx="72">
                  <c:v>18254</c:v>
                </c:pt>
                <c:pt idx="73">
                  <c:v>13150</c:v>
                </c:pt>
                <c:pt idx="74">
                  <c:v>36877</c:v>
                </c:pt>
                <c:pt idx="75">
                  <c:v>49099</c:v>
                </c:pt>
                <c:pt idx="76">
                  <c:v>47670</c:v>
                </c:pt>
                <c:pt idx="77">
                  <c:v>50019</c:v>
                </c:pt>
                <c:pt idx="78">
                  <c:v>47630</c:v>
                </c:pt>
                <c:pt idx="79">
                  <c:v>16979</c:v>
                </c:pt>
                <c:pt idx="80">
                  <c:v>8872</c:v>
                </c:pt>
                <c:pt idx="81">
                  <c:v>36501</c:v>
                </c:pt>
                <c:pt idx="82">
                  <c:v>39529</c:v>
                </c:pt>
                <c:pt idx="83">
                  <c:v>42172</c:v>
                </c:pt>
                <c:pt idx="84">
                  <c:v>43872</c:v>
                </c:pt>
                <c:pt idx="85">
                  <c:v>41985</c:v>
                </c:pt>
                <c:pt idx="86">
                  <c:v>13161</c:v>
                </c:pt>
                <c:pt idx="87">
                  <c:v>9585</c:v>
                </c:pt>
                <c:pt idx="88">
                  <c:v>39316</c:v>
                </c:pt>
                <c:pt idx="89">
                  <c:v>46500</c:v>
                </c:pt>
                <c:pt idx="90">
                  <c:v>49802</c:v>
                </c:pt>
                <c:pt idx="91">
                  <c:v>57193</c:v>
                </c:pt>
                <c:pt idx="92">
                  <c:v>19498</c:v>
                </c:pt>
                <c:pt idx="93">
                  <c:v>14429</c:v>
                </c:pt>
                <c:pt idx="94">
                  <c:v>11194</c:v>
                </c:pt>
                <c:pt idx="95">
                  <c:v>9445</c:v>
                </c:pt>
                <c:pt idx="96">
                  <c:v>45107</c:v>
                </c:pt>
                <c:pt idx="97">
                  <c:v>45201</c:v>
                </c:pt>
                <c:pt idx="98">
                  <c:v>68908</c:v>
                </c:pt>
                <c:pt idx="99">
                  <c:v>68651</c:v>
                </c:pt>
                <c:pt idx="100">
                  <c:v>30455</c:v>
                </c:pt>
                <c:pt idx="101">
                  <c:v>19671</c:v>
                </c:pt>
                <c:pt idx="102">
                  <c:v>62447</c:v>
                </c:pt>
                <c:pt idx="103">
                  <c:v>61557</c:v>
                </c:pt>
                <c:pt idx="104">
                  <c:v>65659</c:v>
                </c:pt>
                <c:pt idx="105">
                  <c:v>72990</c:v>
                </c:pt>
                <c:pt idx="106">
                  <c:v>69786</c:v>
                </c:pt>
                <c:pt idx="107">
                  <c:v>25513</c:v>
                </c:pt>
                <c:pt idx="108">
                  <c:v>17834</c:v>
                </c:pt>
                <c:pt idx="109">
                  <c:v>58863</c:v>
                </c:pt>
                <c:pt idx="110">
                  <c:v>57529</c:v>
                </c:pt>
                <c:pt idx="111">
                  <c:v>61565</c:v>
                </c:pt>
                <c:pt idx="112">
                  <c:v>71344</c:v>
                </c:pt>
                <c:pt idx="113">
                  <c:v>61191</c:v>
                </c:pt>
                <c:pt idx="114">
                  <c:v>22759</c:v>
                </c:pt>
                <c:pt idx="115">
                  <c:v>18445</c:v>
                </c:pt>
                <c:pt idx="116">
                  <c:v>55839</c:v>
                </c:pt>
                <c:pt idx="117">
                  <c:v>59601</c:v>
                </c:pt>
                <c:pt idx="118">
                  <c:v>70729</c:v>
                </c:pt>
                <c:pt idx="119">
                  <c:v>78939</c:v>
                </c:pt>
                <c:pt idx="120">
                  <c:v>69948</c:v>
                </c:pt>
                <c:pt idx="121">
                  <c:v>22401</c:v>
                </c:pt>
                <c:pt idx="122">
                  <c:v>20963</c:v>
                </c:pt>
                <c:pt idx="123">
                  <c:v>70502</c:v>
                </c:pt>
                <c:pt idx="124">
                  <c:v>72380</c:v>
                </c:pt>
                <c:pt idx="125">
                  <c:v>79800</c:v>
                </c:pt>
                <c:pt idx="126">
                  <c:v>88113</c:v>
                </c:pt>
                <c:pt idx="127">
                  <c:v>84618</c:v>
                </c:pt>
                <c:pt idx="128">
                  <c:v>30755</c:v>
                </c:pt>
                <c:pt idx="129">
                  <c:v>25162</c:v>
                </c:pt>
                <c:pt idx="130">
                  <c:v>77393</c:v>
                </c:pt>
                <c:pt idx="131">
                  <c:v>82214</c:v>
                </c:pt>
                <c:pt idx="132">
                  <c:v>86463</c:v>
                </c:pt>
                <c:pt idx="133">
                  <c:v>90756</c:v>
                </c:pt>
                <c:pt idx="134">
                  <c:v>85102</c:v>
                </c:pt>
                <c:pt idx="135">
                  <c:v>33657</c:v>
                </c:pt>
                <c:pt idx="136">
                  <c:v>26771</c:v>
                </c:pt>
                <c:pt idx="137">
                  <c:v>77643</c:v>
                </c:pt>
                <c:pt idx="138">
                  <c:v>83210</c:v>
                </c:pt>
                <c:pt idx="139">
                  <c:v>90511</c:v>
                </c:pt>
                <c:pt idx="140">
                  <c:v>99747</c:v>
                </c:pt>
                <c:pt idx="141">
                  <c:v>94144</c:v>
                </c:pt>
                <c:pt idx="142">
                  <c:v>42791</c:v>
                </c:pt>
                <c:pt idx="143">
                  <c:v>31047</c:v>
                </c:pt>
                <c:pt idx="144">
                  <c:v>78664</c:v>
                </c:pt>
                <c:pt idx="145">
                  <c:v>84906</c:v>
                </c:pt>
                <c:pt idx="146">
                  <c:v>102373</c:v>
                </c:pt>
                <c:pt idx="147">
                  <c:v>105469</c:v>
                </c:pt>
                <c:pt idx="148">
                  <c:v>104981</c:v>
                </c:pt>
                <c:pt idx="149">
                  <c:v>45561</c:v>
                </c:pt>
                <c:pt idx="150">
                  <c:v>36206</c:v>
                </c:pt>
                <c:pt idx="151">
                  <c:v>99158</c:v>
                </c:pt>
                <c:pt idx="152">
                  <c:v>103061</c:v>
                </c:pt>
                <c:pt idx="153">
                  <c:v>112231</c:v>
                </c:pt>
                <c:pt idx="154">
                  <c:v>109547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druhá dávka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Sheet1!$F$1:$FD$1</c:f>
              <c:strCache>
                <c:ptCount val="155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</c:strCache>
            </c:strRef>
          </c:cat>
          <c:val>
            <c:numRef>
              <c:f>Sheet1!$F$2:$FD$2</c:f>
              <c:numCache>
                <c:formatCode>General</c:formatCode>
                <c:ptCount val="1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2</c:v>
                </c:pt>
                <c:pt idx="17">
                  <c:v>633</c:v>
                </c:pt>
                <c:pt idx="18">
                  <c:v>1811</c:v>
                </c:pt>
                <c:pt idx="19">
                  <c:v>2699</c:v>
                </c:pt>
                <c:pt idx="20">
                  <c:v>2629</c:v>
                </c:pt>
                <c:pt idx="21">
                  <c:v>1720</c:v>
                </c:pt>
                <c:pt idx="22">
                  <c:v>1035</c:v>
                </c:pt>
                <c:pt idx="23">
                  <c:v>866</c:v>
                </c:pt>
                <c:pt idx="24">
                  <c:v>863</c:v>
                </c:pt>
                <c:pt idx="25">
                  <c:v>2954</c:v>
                </c:pt>
                <c:pt idx="26">
                  <c:v>3957</c:v>
                </c:pt>
                <c:pt idx="27">
                  <c:v>4496</c:v>
                </c:pt>
                <c:pt idx="28">
                  <c:v>6088</c:v>
                </c:pt>
                <c:pt idx="29">
                  <c:v>7816</c:v>
                </c:pt>
                <c:pt idx="30">
                  <c:v>1082</c:v>
                </c:pt>
                <c:pt idx="31">
                  <c:v>1172</c:v>
                </c:pt>
                <c:pt idx="32">
                  <c:v>7883</c:v>
                </c:pt>
                <c:pt idx="33">
                  <c:v>10168</c:v>
                </c:pt>
                <c:pt idx="34">
                  <c:v>10951</c:v>
                </c:pt>
                <c:pt idx="35">
                  <c:v>12910</c:v>
                </c:pt>
                <c:pt idx="36">
                  <c:v>10622</c:v>
                </c:pt>
                <c:pt idx="37">
                  <c:v>2337</c:v>
                </c:pt>
                <c:pt idx="38">
                  <c:v>2476</c:v>
                </c:pt>
                <c:pt idx="39">
                  <c:v>11348</c:v>
                </c:pt>
                <c:pt idx="40">
                  <c:v>11895</c:v>
                </c:pt>
                <c:pt idx="41">
                  <c:v>13174</c:v>
                </c:pt>
                <c:pt idx="42">
                  <c:v>16112</c:v>
                </c:pt>
                <c:pt idx="43">
                  <c:v>14638</c:v>
                </c:pt>
                <c:pt idx="44">
                  <c:v>2971</c:v>
                </c:pt>
                <c:pt idx="45">
                  <c:v>1368</c:v>
                </c:pt>
                <c:pt idx="46">
                  <c:v>9306</c:v>
                </c:pt>
                <c:pt idx="47">
                  <c:v>9017</c:v>
                </c:pt>
                <c:pt idx="48">
                  <c:v>8246</c:v>
                </c:pt>
                <c:pt idx="49">
                  <c:v>7984</c:v>
                </c:pt>
                <c:pt idx="50">
                  <c:v>7290</c:v>
                </c:pt>
                <c:pt idx="51">
                  <c:v>1163</c:v>
                </c:pt>
                <c:pt idx="52">
                  <c:v>1006</c:v>
                </c:pt>
                <c:pt idx="53">
                  <c:v>5989</c:v>
                </c:pt>
                <c:pt idx="54">
                  <c:v>6933</c:v>
                </c:pt>
                <c:pt idx="55">
                  <c:v>5994</c:v>
                </c:pt>
                <c:pt idx="56">
                  <c:v>5514</c:v>
                </c:pt>
                <c:pt idx="57">
                  <c:v>5313</c:v>
                </c:pt>
                <c:pt idx="58">
                  <c:v>548</c:v>
                </c:pt>
                <c:pt idx="59">
                  <c:v>547</c:v>
                </c:pt>
                <c:pt idx="60">
                  <c:v>3386</c:v>
                </c:pt>
                <c:pt idx="61">
                  <c:v>3523</c:v>
                </c:pt>
                <c:pt idx="62">
                  <c:v>4473</c:v>
                </c:pt>
                <c:pt idx="63">
                  <c:v>4648</c:v>
                </c:pt>
                <c:pt idx="64">
                  <c:v>5360</c:v>
                </c:pt>
                <c:pt idx="65">
                  <c:v>836</c:v>
                </c:pt>
                <c:pt idx="66">
                  <c:v>828</c:v>
                </c:pt>
                <c:pt idx="67">
                  <c:v>4810</c:v>
                </c:pt>
                <c:pt idx="68">
                  <c:v>6330</c:v>
                </c:pt>
                <c:pt idx="69">
                  <c:v>6910</c:v>
                </c:pt>
                <c:pt idx="70">
                  <c:v>8312</c:v>
                </c:pt>
                <c:pt idx="71">
                  <c:v>8417</c:v>
                </c:pt>
                <c:pt idx="72">
                  <c:v>1283</c:v>
                </c:pt>
                <c:pt idx="73">
                  <c:v>1126</c:v>
                </c:pt>
                <c:pt idx="74">
                  <c:v>8743</c:v>
                </c:pt>
                <c:pt idx="75">
                  <c:v>10467</c:v>
                </c:pt>
                <c:pt idx="76">
                  <c:v>10452</c:v>
                </c:pt>
                <c:pt idx="77">
                  <c:v>12355</c:v>
                </c:pt>
                <c:pt idx="78">
                  <c:v>13536</c:v>
                </c:pt>
                <c:pt idx="79">
                  <c:v>2006</c:v>
                </c:pt>
                <c:pt idx="80">
                  <c:v>1530</c:v>
                </c:pt>
                <c:pt idx="81">
                  <c:v>12387</c:v>
                </c:pt>
                <c:pt idx="82">
                  <c:v>13245</c:v>
                </c:pt>
                <c:pt idx="83">
                  <c:v>15634</c:v>
                </c:pt>
                <c:pt idx="84">
                  <c:v>17790</c:v>
                </c:pt>
                <c:pt idx="85">
                  <c:v>17413</c:v>
                </c:pt>
                <c:pt idx="86">
                  <c:v>4809</c:v>
                </c:pt>
                <c:pt idx="87">
                  <c:v>4110</c:v>
                </c:pt>
                <c:pt idx="88">
                  <c:v>20585</c:v>
                </c:pt>
                <c:pt idx="89">
                  <c:v>22066</c:v>
                </c:pt>
                <c:pt idx="90">
                  <c:v>26944</c:v>
                </c:pt>
                <c:pt idx="91">
                  <c:v>31855</c:v>
                </c:pt>
                <c:pt idx="92">
                  <c:v>12706</c:v>
                </c:pt>
                <c:pt idx="93">
                  <c:v>10878</c:v>
                </c:pt>
                <c:pt idx="94">
                  <c:v>8732</c:v>
                </c:pt>
                <c:pt idx="95">
                  <c:v>7141</c:v>
                </c:pt>
                <c:pt idx="96">
                  <c:v>29136</c:v>
                </c:pt>
                <c:pt idx="97">
                  <c:v>22043</c:v>
                </c:pt>
                <c:pt idx="98">
                  <c:v>30793</c:v>
                </c:pt>
                <c:pt idx="99">
                  <c:v>29891</c:v>
                </c:pt>
                <c:pt idx="100">
                  <c:v>15188</c:v>
                </c:pt>
                <c:pt idx="101">
                  <c:v>9981</c:v>
                </c:pt>
                <c:pt idx="102">
                  <c:v>24787</c:v>
                </c:pt>
                <c:pt idx="103">
                  <c:v>25804</c:v>
                </c:pt>
                <c:pt idx="104">
                  <c:v>27247</c:v>
                </c:pt>
                <c:pt idx="105">
                  <c:v>25566</c:v>
                </c:pt>
                <c:pt idx="106">
                  <c:v>25533</c:v>
                </c:pt>
                <c:pt idx="107">
                  <c:v>8982</c:v>
                </c:pt>
                <c:pt idx="108">
                  <c:v>4943</c:v>
                </c:pt>
                <c:pt idx="109">
                  <c:v>15318</c:v>
                </c:pt>
                <c:pt idx="110">
                  <c:v>15737</c:v>
                </c:pt>
                <c:pt idx="111">
                  <c:v>14100</c:v>
                </c:pt>
                <c:pt idx="112">
                  <c:v>17274</c:v>
                </c:pt>
                <c:pt idx="113">
                  <c:v>11948</c:v>
                </c:pt>
                <c:pt idx="114">
                  <c:v>5189</c:v>
                </c:pt>
                <c:pt idx="115">
                  <c:v>3975</c:v>
                </c:pt>
                <c:pt idx="116">
                  <c:v>7348</c:v>
                </c:pt>
                <c:pt idx="117">
                  <c:v>12116</c:v>
                </c:pt>
                <c:pt idx="118">
                  <c:v>13887</c:v>
                </c:pt>
                <c:pt idx="119">
                  <c:v>15692</c:v>
                </c:pt>
                <c:pt idx="120">
                  <c:v>9843</c:v>
                </c:pt>
                <c:pt idx="121">
                  <c:v>3332</c:v>
                </c:pt>
                <c:pt idx="122">
                  <c:v>2223</c:v>
                </c:pt>
                <c:pt idx="123">
                  <c:v>4982</c:v>
                </c:pt>
                <c:pt idx="124">
                  <c:v>8233</c:v>
                </c:pt>
                <c:pt idx="125">
                  <c:v>9283</c:v>
                </c:pt>
                <c:pt idx="126">
                  <c:v>10548</c:v>
                </c:pt>
                <c:pt idx="127">
                  <c:v>9916</c:v>
                </c:pt>
                <c:pt idx="128">
                  <c:v>1692</c:v>
                </c:pt>
                <c:pt idx="129">
                  <c:v>1165</c:v>
                </c:pt>
                <c:pt idx="130">
                  <c:v>7091</c:v>
                </c:pt>
                <c:pt idx="131">
                  <c:v>8711</c:v>
                </c:pt>
                <c:pt idx="132">
                  <c:v>8931</c:v>
                </c:pt>
                <c:pt idx="133">
                  <c:v>9042</c:v>
                </c:pt>
                <c:pt idx="134">
                  <c:v>7639</c:v>
                </c:pt>
                <c:pt idx="135">
                  <c:v>2135</c:v>
                </c:pt>
                <c:pt idx="136">
                  <c:v>1174</c:v>
                </c:pt>
                <c:pt idx="137">
                  <c:v>6619</c:v>
                </c:pt>
                <c:pt idx="138">
                  <c:v>12874</c:v>
                </c:pt>
                <c:pt idx="139">
                  <c:v>15017</c:v>
                </c:pt>
                <c:pt idx="140">
                  <c:v>26765</c:v>
                </c:pt>
                <c:pt idx="141">
                  <c:v>27527</c:v>
                </c:pt>
                <c:pt idx="142">
                  <c:v>11022</c:v>
                </c:pt>
                <c:pt idx="143">
                  <c:v>8928</c:v>
                </c:pt>
                <c:pt idx="144">
                  <c:v>33362</c:v>
                </c:pt>
                <c:pt idx="145">
                  <c:v>35423</c:v>
                </c:pt>
                <c:pt idx="146">
                  <c:v>37243</c:v>
                </c:pt>
                <c:pt idx="147">
                  <c:v>46883</c:v>
                </c:pt>
                <c:pt idx="148">
                  <c:v>46086</c:v>
                </c:pt>
                <c:pt idx="149">
                  <c:v>16921</c:v>
                </c:pt>
                <c:pt idx="150">
                  <c:v>14333</c:v>
                </c:pt>
                <c:pt idx="151">
                  <c:v>46733</c:v>
                </c:pt>
                <c:pt idx="152">
                  <c:v>47682</c:v>
                </c:pt>
                <c:pt idx="153">
                  <c:v>53321</c:v>
                </c:pt>
                <c:pt idx="154">
                  <c:v>57793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37-4611-B898-2191290F70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813385876312507E-2"/>
          <c:y val="2.1062642868505919E-2"/>
          <c:w val="0.86437848759276137"/>
          <c:h val="0.8538315944095293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dokončené očkování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Sheet1!$F$1:$FD$1</c:f>
              <c:strCache>
                <c:ptCount val="155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</c:strCache>
            </c:strRef>
          </c:cat>
          <c:val>
            <c:numRef>
              <c:f>Sheet1!$F$2:$FD$2</c:f>
              <c:numCache>
                <c:formatCode>General</c:formatCode>
                <c:ptCount val="1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2</c:v>
                </c:pt>
                <c:pt idx="17">
                  <c:v>635</c:v>
                </c:pt>
                <c:pt idx="18">
                  <c:v>2446</c:v>
                </c:pt>
                <c:pt idx="19">
                  <c:v>5145</c:v>
                </c:pt>
                <c:pt idx="20">
                  <c:v>7774</c:v>
                </c:pt>
                <c:pt idx="21">
                  <c:v>9494</c:v>
                </c:pt>
                <c:pt idx="22">
                  <c:v>10529</c:v>
                </c:pt>
                <c:pt idx="23">
                  <c:v>11395</c:v>
                </c:pt>
                <c:pt idx="24">
                  <c:v>12258</c:v>
                </c:pt>
                <c:pt idx="25">
                  <c:v>15212</c:v>
                </c:pt>
                <c:pt idx="26">
                  <c:v>19169</c:v>
                </c:pt>
                <c:pt idx="27">
                  <c:v>23665</c:v>
                </c:pt>
                <c:pt idx="28">
                  <c:v>29753</c:v>
                </c:pt>
                <c:pt idx="29">
                  <c:v>37569</c:v>
                </c:pt>
                <c:pt idx="30">
                  <c:v>38651</c:v>
                </c:pt>
                <c:pt idx="31">
                  <c:v>39823</c:v>
                </c:pt>
                <c:pt idx="32">
                  <c:v>47706</c:v>
                </c:pt>
                <c:pt idx="33">
                  <c:v>57874</c:v>
                </c:pt>
                <c:pt idx="34">
                  <c:v>68825</c:v>
                </c:pt>
                <c:pt idx="35">
                  <c:v>81735</c:v>
                </c:pt>
                <c:pt idx="36">
                  <c:v>92357</c:v>
                </c:pt>
                <c:pt idx="37">
                  <c:v>94694</c:v>
                </c:pt>
                <c:pt idx="38">
                  <c:v>97170</c:v>
                </c:pt>
                <c:pt idx="39">
                  <c:v>108518</c:v>
                </c:pt>
                <c:pt idx="40">
                  <c:v>120413</c:v>
                </c:pt>
                <c:pt idx="41">
                  <c:v>133587</c:v>
                </c:pt>
                <c:pt idx="42">
                  <c:v>149699</c:v>
                </c:pt>
                <c:pt idx="43">
                  <c:v>164337</c:v>
                </c:pt>
                <c:pt idx="44">
                  <c:v>167308</c:v>
                </c:pt>
                <c:pt idx="45">
                  <c:v>168676</c:v>
                </c:pt>
                <c:pt idx="46" formatCode="#,##0">
                  <c:v>177982</c:v>
                </c:pt>
                <c:pt idx="47" formatCode="#,##0">
                  <c:v>186999</c:v>
                </c:pt>
                <c:pt idx="48" formatCode="#,##0">
                  <c:v>195245</c:v>
                </c:pt>
                <c:pt idx="49" formatCode="#,##0">
                  <c:v>203229</c:v>
                </c:pt>
                <c:pt idx="50" formatCode="#,##0">
                  <c:v>210519</c:v>
                </c:pt>
                <c:pt idx="51" formatCode="#,##0">
                  <c:v>211682</c:v>
                </c:pt>
                <c:pt idx="52" formatCode="#,##0">
                  <c:v>212688</c:v>
                </c:pt>
                <c:pt idx="53" formatCode="#,##0">
                  <c:v>218677</c:v>
                </c:pt>
                <c:pt idx="54" formatCode="#,##0">
                  <c:v>225610</c:v>
                </c:pt>
                <c:pt idx="55" formatCode="#,##0">
                  <c:v>231604</c:v>
                </c:pt>
                <c:pt idx="56" formatCode="#,##0">
                  <c:v>237118</c:v>
                </c:pt>
                <c:pt idx="57" formatCode="#,##0">
                  <c:v>242431</c:v>
                </c:pt>
                <c:pt idx="58" formatCode="#,##0">
                  <c:v>242979</c:v>
                </c:pt>
                <c:pt idx="59" formatCode="#,##0">
                  <c:v>243526</c:v>
                </c:pt>
                <c:pt idx="60" formatCode="#,##0">
                  <c:v>246912</c:v>
                </c:pt>
                <c:pt idx="61" formatCode="#,##0">
                  <c:v>250435</c:v>
                </c:pt>
                <c:pt idx="62" formatCode="#,##0">
                  <c:v>254908</c:v>
                </c:pt>
                <c:pt idx="63" formatCode="#,##0">
                  <c:v>259556</c:v>
                </c:pt>
                <c:pt idx="64" formatCode="#,##0">
                  <c:v>264916</c:v>
                </c:pt>
                <c:pt idx="65" formatCode="#,##0">
                  <c:v>265752</c:v>
                </c:pt>
                <c:pt idx="66" formatCode="#,##0">
                  <c:v>266580</c:v>
                </c:pt>
                <c:pt idx="67" formatCode="#,##0">
                  <c:v>271390</c:v>
                </c:pt>
                <c:pt idx="68" formatCode="#,##0">
                  <c:v>277720</c:v>
                </c:pt>
                <c:pt idx="69" formatCode="#,##0">
                  <c:v>284630</c:v>
                </c:pt>
                <c:pt idx="70" formatCode="#,##0">
                  <c:v>292942</c:v>
                </c:pt>
                <c:pt idx="71" formatCode="#,##0">
                  <c:v>301359</c:v>
                </c:pt>
                <c:pt idx="72" formatCode="#,##0">
                  <c:v>302642</c:v>
                </c:pt>
                <c:pt idx="73" formatCode="#,##0">
                  <c:v>303768</c:v>
                </c:pt>
                <c:pt idx="74" formatCode="#,##0">
                  <c:v>312511</c:v>
                </c:pt>
                <c:pt idx="75" formatCode="#,##0">
                  <c:v>322978</c:v>
                </c:pt>
                <c:pt idx="76" formatCode="#,##0">
                  <c:v>333430</c:v>
                </c:pt>
                <c:pt idx="77" formatCode="#,##0">
                  <c:v>345785</c:v>
                </c:pt>
                <c:pt idx="78" formatCode="#,##0">
                  <c:v>359321</c:v>
                </c:pt>
                <c:pt idx="79" formatCode="#,##0">
                  <c:v>361327</c:v>
                </c:pt>
                <c:pt idx="80" formatCode="#,##0">
                  <c:v>362857</c:v>
                </c:pt>
                <c:pt idx="81" formatCode="#,##0">
                  <c:v>375244</c:v>
                </c:pt>
                <c:pt idx="82" formatCode="#,##0">
                  <c:v>388489</c:v>
                </c:pt>
                <c:pt idx="83" formatCode="#,##0">
                  <c:v>404123</c:v>
                </c:pt>
                <c:pt idx="84" formatCode="#,##0">
                  <c:v>421913</c:v>
                </c:pt>
                <c:pt idx="85" formatCode="#,##0">
                  <c:v>439326</c:v>
                </c:pt>
                <c:pt idx="86" formatCode="#,##0">
                  <c:v>444135</c:v>
                </c:pt>
                <c:pt idx="87" formatCode="#,##0">
                  <c:v>448245</c:v>
                </c:pt>
                <c:pt idx="88" formatCode="#,##0">
                  <c:v>468830</c:v>
                </c:pt>
                <c:pt idx="89" formatCode="#,##0">
                  <c:v>490896</c:v>
                </c:pt>
                <c:pt idx="90" formatCode="#,##0">
                  <c:v>517840</c:v>
                </c:pt>
                <c:pt idx="91" formatCode="#,##0">
                  <c:v>549695</c:v>
                </c:pt>
                <c:pt idx="92" formatCode="#,##0">
                  <c:v>562401</c:v>
                </c:pt>
                <c:pt idx="93" formatCode="#,##0">
                  <c:v>573279</c:v>
                </c:pt>
                <c:pt idx="94" formatCode="#,##0">
                  <c:v>582011</c:v>
                </c:pt>
                <c:pt idx="95" formatCode="#,##0">
                  <c:v>589152</c:v>
                </c:pt>
                <c:pt idx="96" formatCode="#,##0">
                  <c:v>618288</c:v>
                </c:pt>
                <c:pt idx="97" formatCode="#,##0">
                  <c:v>640331</c:v>
                </c:pt>
                <c:pt idx="98" formatCode="#,##0">
                  <c:v>671124</c:v>
                </c:pt>
                <c:pt idx="99" formatCode="#,##0">
                  <c:v>701015</c:v>
                </c:pt>
                <c:pt idx="100" formatCode="#,##0">
                  <c:v>716203</c:v>
                </c:pt>
                <c:pt idx="101" formatCode="#,##0">
                  <c:v>726184</c:v>
                </c:pt>
                <c:pt idx="102" formatCode="#,##0">
                  <c:v>750971</c:v>
                </c:pt>
                <c:pt idx="103" formatCode="#,##0">
                  <c:v>776775</c:v>
                </c:pt>
                <c:pt idx="104" formatCode="#,##0">
                  <c:v>804022</c:v>
                </c:pt>
                <c:pt idx="105" formatCode="#,##0">
                  <c:v>829588</c:v>
                </c:pt>
                <c:pt idx="106" formatCode="#,##0">
                  <c:v>855121</c:v>
                </c:pt>
                <c:pt idx="107" formatCode="#,##0">
                  <c:v>864103</c:v>
                </c:pt>
                <c:pt idx="108" formatCode="#,##0">
                  <c:v>869046</c:v>
                </c:pt>
                <c:pt idx="109" formatCode="#,##0">
                  <c:v>884364</c:v>
                </c:pt>
                <c:pt idx="110" formatCode="#,##0">
                  <c:v>900101</c:v>
                </c:pt>
                <c:pt idx="111" formatCode="#,##0">
                  <c:v>914201</c:v>
                </c:pt>
                <c:pt idx="112" formatCode="#,##0">
                  <c:v>931475</c:v>
                </c:pt>
                <c:pt idx="113" formatCode="#,##0">
                  <c:v>943423</c:v>
                </c:pt>
                <c:pt idx="114" formatCode="#,##0">
                  <c:v>948612</c:v>
                </c:pt>
                <c:pt idx="115" formatCode="#,##0">
                  <c:v>952587</c:v>
                </c:pt>
                <c:pt idx="116" formatCode="#,##0">
                  <c:v>959935</c:v>
                </c:pt>
                <c:pt idx="117" formatCode="#,##0">
                  <c:v>972051</c:v>
                </c:pt>
                <c:pt idx="118" formatCode="#,##0">
                  <c:v>985938</c:v>
                </c:pt>
                <c:pt idx="119" formatCode="#,##0">
                  <c:v>1001630</c:v>
                </c:pt>
                <c:pt idx="120" formatCode="#,##0">
                  <c:v>1011473</c:v>
                </c:pt>
                <c:pt idx="121" formatCode="#,##0">
                  <c:v>1014805</c:v>
                </c:pt>
                <c:pt idx="122" formatCode="#,##0">
                  <c:v>1017028</c:v>
                </c:pt>
                <c:pt idx="123" formatCode="#,##0">
                  <c:v>1022010</c:v>
                </c:pt>
                <c:pt idx="124" formatCode="#,##0">
                  <c:v>1030243</c:v>
                </c:pt>
                <c:pt idx="125" formatCode="#,##0">
                  <c:v>1039526</c:v>
                </c:pt>
                <c:pt idx="126" formatCode="#,##0">
                  <c:v>1050074</c:v>
                </c:pt>
                <c:pt idx="127" formatCode="#,##0">
                  <c:v>1059990</c:v>
                </c:pt>
                <c:pt idx="128" formatCode="#,##0">
                  <c:v>1061682</c:v>
                </c:pt>
                <c:pt idx="129" formatCode="#,##0">
                  <c:v>1062847</c:v>
                </c:pt>
                <c:pt idx="130" formatCode="#,##0">
                  <c:v>1069938</c:v>
                </c:pt>
                <c:pt idx="131" formatCode="#,##0">
                  <c:v>1078649</c:v>
                </c:pt>
                <c:pt idx="132" formatCode="#,##0">
                  <c:v>1087580</c:v>
                </c:pt>
                <c:pt idx="133" formatCode="#,##0">
                  <c:v>1096622</c:v>
                </c:pt>
                <c:pt idx="134" formatCode="#,##0">
                  <c:v>1104261</c:v>
                </c:pt>
                <c:pt idx="135" formatCode="#,##0">
                  <c:v>1106396</c:v>
                </c:pt>
                <c:pt idx="136" formatCode="#,##0">
                  <c:v>1107570</c:v>
                </c:pt>
                <c:pt idx="137" formatCode="#,##0">
                  <c:v>1114189</c:v>
                </c:pt>
                <c:pt idx="138" formatCode="#,##0">
                  <c:v>1127063</c:v>
                </c:pt>
                <c:pt idx="139" formatCode="#,##0">
                  <c:v>1142080</c:v>
                </c:pt>
                <c:pt idx="140" formatCode="#,##0">
                  <c:v>1168845</c:v>
                </c:pt>
                <c:pt idx="141" formatCode="#,##0">
                  <c:v>1196372</c:v>
                </c:pt>
                <c:pt idx="142" formatCode="#,##0">
                  <c:v>1207394</c:v>
                </c:pt>
                <c:pt idx="143" formatCode="#,##0">
                  <c:v>1216322</c:v>
                </c:pt>
                <c:pt idx="144" formatCode="#,##0">
                  <c:v>1249684</c:v>
                </c:pt>
                <c:pt idx="145" formatCode="#,##0">
                  <c:v>1285107</c:v>
                </c:pt>
                <c:pt idx="146" formatCode="#,##0">
                  <c:v>1322350</c:v>
                </c:pt>
                <c:pt idx="147" formatCode="#,##0">
                  <c:v>1369233</c:v>
                </c:pt>
                <c:pt idx="148" formatCode="#,##0">
                  <c:v>1415319</c:v>
                </c:pt>
                <c:pt idx="149" formatCode="#,##0">
                  <c:v>1432240</c:v>
                </c:pt>
                <c:pt idx="150" formatCode="#,##0">
                  <c:v>1446573</c:v>
                </c:pt>
                <c:pt idx="151" formatCode="#,##0">
                  <c:v>1493306</c:v>
                </c:pt>
                <c:pt idx="152" formatCode="#,##0">
                  <c:v>1540988</c:v>
                </c:pt>
                <c:pt idx="153" formatCode="#,##0">
                  <c:v>1594309</c:v>
                </c:pt>
                <c:pt idx="154" formatCode="#,##0">
                  <c:v>1652102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43-43C0-B046-DC96016FC49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první dávka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Sheet1!$F$1:$FD$1</c:f>
              <c:strCache>
                <c:ptCount val="155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</c:strCache>
            </c:strRef>
          </c:cat>
          <c:val>
            <c:numRef>
              <c:f>Sheet1!$F$3:$FD$3</c:f>
              <c:numCache>
                <c:formatCode>#,##0</c:formatCode>
                <c:ptCount val="155"/>
                <c:pt idx="0">
                  <c:v>11772</c:v>
                </c:pt>
                <c:pt idx="1">
                  <c:v>12033</c:v>
                </c:pt>
                <c:pt idx="2">
                  <c:v>13300</c:v>
                </c:pt>
                <c:pt idx="3">
                  <c:v>14214</c:v>
                </c:pt>
                <c:pt idx="4">
                  <c:v>17788</c:v>
                </c:pt>
                <c:pt idx="5">
                  <c:v>22281</c:v>
                </c:pt>
                <c:pt idx="6">
                  <c:v>28102</c:v>
                </c:pt>
                <c:pt idx="7">
                  <c:v>36046</c:v>
                </c:pt>
                <c:pt idx="8">
                  <c:v>45980</c:v>
                </c:pt>
                <c:pt idx="9">
                  <c:v>47993</c:v>
                </c:pt>
                <c:pt idx="10">
                  <c:v>49744</c:v>
                </c:pt>
                <c:pt idx="11">
                  <c:v>59538</c:v>
                </c:pt>
                <c:pt idx="12">
                  <c:v>72899</c:v>
                </c:pt>
                <c:pt idx="13">
                  <c:v>86374</c:v>
                </c:pt>
                <c:pt idx="14">
                  <c:v>101533</c:v>
                </c:pt>
                <c:pt idx="15">
                  <c:v>115475</c:v>
                </c:pt>
                <c:pt idx="16">
                  <c:v>118847</c:v>
                </c:pt>
                <c:pt idx="17">
                  <c:v>121443</c:v>
                </c:pt>
                <c:pt idx="18">
                  <c:v>133891</c:v>
                </c:pt>
                <c:pt idx="19">
                  <c:v>146397</c:v>
                </c:pt>
                <c:pt idx="20">
                  <c:v>160005</c:v>
                </c:pt>
                <c:pt idx="21">
                  <c:v>175564</c:v>
                </c:pt>
                <c:pt idx="22">
                  <c:v>190359</c:v>
                </c:pt>
                <c:pt idx="23">
                  <c:v>193638</c:v>
                </c:pt>
                <c:pt idx="24">
                  <c:v>195883</c:v>
                </c:pt>
                <c:pt idx="25">
                  <c:v>205479</c:v>
                </c:pt>
                <c:pt idx="26">
                  <c:v>215973</c:v>
                </c:pt>
                <c:pt idx="27">
                  <c:v>224962</c:v>
                </c:pt>
                <c:pt idx="28">
                  <c:v>231991</c:v>
                </c:pt>
                <c:pt idx="29">
                  <c:v>238169</c:v>
                </c:pt>
                <c:pt idx="30">
                  <c:v>238887</c:v>
                </c:pt>
                <c:pt idx="31">
                  <c:v>239590</c:v>
                </c:pt>
                <c:pt idx="32">
                  <c:v>243537</c:v>
                </c:pt>
                <c:pt idx="33">
                  <c:v>247654</c:v>
                </c:pt>
                <c:pt idx="34">
                  <c:v>252042</c:v>
                </c:pt>
                <c:pt idx="35">
                  <c:v>256919</c:v>
                </c:pt>
                <c:pt idx="36">
                  <c:v>262355</c:v>
                </c:pt>
                <c:pt idx="37">
                  <c:v>263191</c:v>
                </c:pt>
                <c:pt idx="38">
                  <c:v>264037</c:v>
                </c:pt>
                <c:pt idx="39">
                  <c:v>268053</c:v>
                </c:pt>
                <c:pt idx="40">
                  <c:v>273117</c:v>
                </c:pt>
                <c:pt idx="41">
                  <c:v>278581</c:v>
                </c:pt>
                <c:pt idx="42">
                  <c:v>284858</c:v>
                </c:pt>
                <c:pt idx="43">
                  <c:v>291561</c:v>
                </c:pt>
                <c:pt idx="44">
                  <c:v>293137</c:v>
                </c:pt>
                <c:pt idx="45">
                  <c:v>294125</c:v>
                </c:pt>
                <c:pt idx="46">
                  <c:v>300468</c:v>
                </c:pt>
                <c:pt idx="47">
                  <c:v>309132</c:v>
                </c:pt>
                <c:pt idx="48">
                  <c:v>318793</c:v>
                </c:pt>
                <c:pt idx="49">
                  <c:v>331057</c:v>
                </c:pt>
                <c:pt idx="50">
                  <c:v>342861</c:v>
                </c:pt>
                <c:pt idx="51">
                  <c:v>344795</c:v>
                </c:pt>
                <c:pt idx="52">
                  <c:v>345817</c:v>
                </c:pt>
                <c:pt idx="53">
                  <c:v>355893</c:v>
                </c:pt>
                <c:pt idx="54">
                  <c:v>368756</c:v>
                </c:pt>
                <c:pt idx="55">
                  <c:v>382561</c:v>
                </c:pt>
                <c:pt idx="56">
                  <c:v>400480</c:v>
                </c:pt>
                <c:pt idx="57">
                  <c:v>416573</c:v>
                </c:pt>
                <c:pt idx="58">
                  <c:v>419507</c:v>
                </c:pt>
                <c:pt idx="59">
                  <c:v>421844</c:v>
                </c:pt>
                <c:pt idx="60">
                  <c:v>441204</c:v>
                </c:pt>
                <c:pt idx="61">
                  <c:v>468285</c:v>
                </c:pt>
                <c:pt idx="62">
                  <c:v>498873</c:v>
                </c:pt>
                <c:pt idx="63">
                  <c:v>531924</c:v>
                </c:pt>
                <c:pt idx="64">
                  <c:v>560544</c:v>
                </c:pt>
                <c:pt idx="65">
                  <c:v>572612</c:v>
                </c:pt>
                <c:pt idx="66">
                  <c:v>583949</c:v>
                </c:pt>
                <c:pt idx="67">
                  <c:v>613483</c:v>
                </c:pt>
                <c:pt idx="68">
                  <c:v>649561</c:v>
                </c:pt>
                <c:pt idx="69">
                  <c:v>690562</c:v>
                </c:pt>
                <c:pt idx="70">
                  <c:v>735055</c:v>
                </c:pt>
                <c:pt idx="71">
                  <c:v>773491</c:v>
                </c:pt>
                <c:pt idx="72">
                  <c:v>790462</c:v>
                </c:pt>
                <c:pt idx="73">
                  <c:v>802486</c:v>
                </c:pt>
                <c:pt idx="74">
                  <c:v>830620</c:v>
                </c:pt>
                <c:pt idx="75">
                  <c:v>869252</c:v>
                </c:pt>
                <c:pt idx="76">
                  <c:v>906470</c:v>
                </c:pt>
                <c:pt idx="77">
                  <c:v>944134</c:v>
                </c:pt>
                <c:pt idx="78">
                  <c:v>978228</c:v>
                </c:pt>
                <c:pt idx="79">
                  <c:v>993201</c:v>
                </c:pt>
                <c:pt idx="80">
                  <c:v>1000543</c:v>
                </c:pt>
                <c:pt idx="81">
                  <c:v>1024657</c:v>
                </c:pt>
                <c:pt idx="82">
                  <c:v>1050941</c:v>
                </c:pt>
                <c:pt idx="83">
                  <c:v>1077479</c:v>
                </c:pt>
                <c:pt idx="84">
                  <c:v>1103561</c:v>
                </c:pt>
                <c:pt idx="85">
                  <c:v>1128133</c:v>
                </c:pt>
                <c:pt idx="86">
                  <c:v>1136485</c:v>
                </c:pt>
                <c:pt idx="87">
                  <c:v>1141960</c:v>
                </c:pt>
                <c:pt idx="88">
                  <c:v>1160691</c:v>
                </c:pt>
                <c:pt idx="89">
                  <c:v>1185125</c:v>
                </c:pt>
                <c:pt idx="90">
                  <c:v>1207983</c:v>
                </c:pt>
                <c:pt idx="91">
                  <c:v>1233321</c:v>
                </c:pt>
                <c:pt idx="92">
                  <c:v>1240113</c:v>
                </c:pt>
                <c:pt idx="93">
                  <c:v>1243664</c:v>
                </c:pt>
                <c:pt idx="94">
                  <c:v>1246126</c:v>
                </c:pt>
                <c:pt idx="95">
                  <c:v>1248430</c:v>
                </c:pt>
                <c:pt idx="96">
                  <c:v>1264401</c:v>
                </c:pt>
                <c:pt idx="97">
                  <c:v>1287559</c:v>
                </c:pt>
                <c:pt idx="98">
                  <c:v>1325674</c:v>
                </c:pt>
                <c:pt idx="99">
                  <c:v>1364434</c:v>
                </c:pt>
                <c:pt idx="100">
                  <c:v>1379701</c:v>
                </c:pt>
                <c:pt idx="101">
                  <c:v>1389391</c:v>
                </c:pt>
                <c:pt idx="102">
                  <c:v>1427051</c:v>
                </c:pt>
                <c:pt idx="103">
                  <c:v>1462804</c:v>
                </c:pt>
                <c:pt idx="104">
                  <c:v>1501216</c:v>
                </c:pt>
                <c:pt idx="105">
                  <c:v>1548640</c:v>
                </c:pt>
                <c:pt idx="106">
                  <c:v>1592893</c:v>
                </c:pt>
                <c:pt idx="107">
                  <c:v>1609424</c:v>
                </c:pt>
                <c:pt idx="108">
                  <c:v>1622315</c:v>
                </c:pt>
                <c:pt idx="109">
                  <c:v>1665860</c:v>
                </c:pt>
                <c:pt idx="110">
                  <c:v>1707652</c:v>
                </c:pt>
                <c:pt idx="111">
                  <c:v>1755117</c:v>
                </c:pt>
                <c:pt idx="112">
                  <c:v>1809187</c:v>
                </c:pt>
                <c:pt idx="113">
                  <c:v>1858430</c:v>
                </c:pt>
                <c:pt idx="114">
                  <c:v>1876000</c:v>
                </c:pt>
                <c:pt idx="115">
                  <c:v>1890470</c:v>
                </c:pt>
                <c:pt idx="116">
                  <c:v>1938961</c:v>
                </c:pt>
                <c:pt idx="117">
                  <c:v>1986446</c:v>
                </c:pt>
                <c:pt idx="118">
                  <c:v>2043288</c:v>
                </c:pt>
                <c:pt idx="119">
                  <c:v>2106535</c:v>
                </c:pt>
                <c:pt idx="120">
                  <c:v>2166640</c:v>
                </c:pt>
                <c:pt idx="121">
                  <c:v>2185709</c:v>
                </c:pt>
                <c:pt idx="122">
                  <c:v>2204449</c:v>
                </c:pt>
                <c:pt idx="123">
                  <c:v>2269969</c:v>
                </c:pt>
                <c:pt idx="124">
                  <c:v>2334116</c:v>
                </c:pt>
                <c:pt idx="125">
                  <c:v>2404633</c:v>
                </c:pt>
                <c:pt idx="126">
                  <c:v>2482198</c:v>
                </c:pt>
                <c:pt idx="127">
                  <c:v>2556900</c:v>
                </c:pt>
                <c:pt idx="128">
                  <c:v>2585963</c:v>
                </c:pt>
                <c:pt idx="129">
                  <c:v>2609960</c:v>
                </c:pt>
                <c:pt idx="130">
                  <c:v>2680262</c:v>
                </c:pt>
                <c:pt idx="131">
                  <c:v>2753765</c:v>
                </c:pt>
                <c:pt idx="132">
                  <c:v>2831297</c:v>
                </c:pt>
                <c:pt idx="133">
                  <c:v>2913011</c:v>
                </c:pt>
                <c:pt idx="134">
                  <c:v>2990474</c:v>
                </c:pt>
                <c:pt idx="135">
                  <c:v>3021996</c:v>
                </c:pt>
                <c:pt idx="136">
                  <c:v>3047593</c:v>
                </c:pt>
                <c:pt idx="137">
                  <c:v>3118617</c:v>
                </c:pt>
                <c:pt idx="138">
                  <c:v>3188953</c:v>
                </c:pt>
                <c:pt idx="139">
                  <c:v>3264447</c:v>
                </c:pt>
                <c:pt idx="140">
                  <c:v>3337429</c:v>
                </c:pt>
                <c:pt idx="141">
                  <c:v>3404046</c:v>
                </c:pt>
                <c:pt idx="142">
                  <c:v>3435815</c:v>
                </c:pt>
                <c:pt idx="143">
                  <c:v>3457934</c:v>
                </c:pt>
                <c:pt idx="144">
                  <c:v>3503236</c:v>
                </c:pt>
                <c:pt idx="145">
                  <c:v>3552719</c:v>
                </c:pt>
                <c:pt idx="146">
                  <c:v>3617849</c:v>
                </c:pt>
                <c:pt idx="147">
                  <c:v>3676435</c:v>
                </c:pt>
                <c:pt idx="148">
                  <c:v>3735330</c:v>
                </c:pt>
                <c:pt idx="149">
                  <c:v>3763970</c:v>
                </c:pt>
                <c:pt idx="150">
                  <c:v>3785843</c:v>
                </c:pt>
                <c:pt idx="151">
                  <c:v>3838268</c:v>
                </c:pt>
                <c:pt idx="152">
                  <c:v>3893647</c:v>
                </c:pt>
                <c:pt idx="153">
                  <c:v>3952557</c:v>
                </c:pt>
                <c:pt idx="154">
                  <c:v>4004311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43-43C0-B046-DC96016FC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383764288"/>
        <c:axId val="50879584"/>
      </c:barChart>
      <c:lineChart>
        <c:grouping val="standard"/>
        <c:varyColors val="0"/>
        <c:ser>
          <c:idx val="2"/>
          <c:order val="2"/>
          <c:tx>
            <c:strRef>
              <c:f>Sheet1!$A$4</c:f>
              <c:strCache>
                <c:ptCount val="1"/>
                <c:pt idx="0">
                  <c:v>celkem dávek v ČR</c:v>
                </c:pt>
              </c:strCache>
            </c:strRef>
          </c:tx>
          <c:spPr>
            <a:ln w="698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Sheet1!$F$1:$FD$1</c:f>
              <c:strCache>
                <c:ptCount val="155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</c:strCache>
            </c:strRef>
          </c:cat>
          <c:val>
            <c:numRef>
              <c:f>Sheet1!$F$4:$FD$4</c:f>
              <c:numCache>
                <c:formatCode>0</c:formatCode>
                <c:ptCount val="155"/>
                <c:pt idx="0">
                  <c:v>29250</c:v>
                </c:pt>
                <c:pt idx="1">
                  <c:v>29250</c:v>
                </c:pt>
                <c:pt idx="2">
                  <c:v>29250</c:v>
                </c:pt>
                <c:pt idx="3">
                  <c:v>29250</c:v>
                </c:pt>
                <c:pt idx="4">
                  <c:v>98475</c:v>
                </c:pt>
                <c:pt idx="5">
                  <c:v>98475</c:v>
                </c:pt>
                <c:pt idx="6">
                  <c:v>98475</c:v>
                </c:pt>
                <c:pt idx="7">
                  <c:v>98475</c:v>
                </c:pt>
                <c:pt idx="8">
                  <c:v>98475</c:v>
                </c:pt>
                <c:pt idx="9">
                  <c:v>98475</c:v>
                </c:pt>
                <c:pt idx="10">
                  <c:v>98475</c:v>
                </c:pt>
                <c:pt idx="11">
                  <c:v>169650</c:v>
                </c:pt>
                <c:pt idx="12">
                  <c:v>178050</c:v>
                </c:pt>
                <c:pt idx="13">
                  <c:v>178050</c:v>
                </c:pt>
                <c:pt idx="14">
                  <c:v>178050</c:v>
                </c:pt>
                <c:pt idx="15">
                  <c:v>178050</c:v>
                </c:pt>
                <c:pt idx="16">
                  <c:v>178050</c:v>
                </c:pt>
                <c:pt idx="17">
                  <c:v>178050</c:v>
                </c:pt>
                <c:pt idx="18">
                  <c:v>272820</c:v>
                </c:pt>
                <c:pt idx="19">
                  <c:v>272820</c:v>
                </c:pt>
                <c:pt idx="20">
                  <c:v>272820</c:v>
                </c:pt>
                <c:pt idx="21">
                  <c:v>272820</c:v>
                </c:pt>
                <c:pt idx="22">
                  <c:v>272820</c:v>
                </c:pt>
                <c:pt idx="23">
                  <c:v>272820</c:v>
                </c:pt>
                <c:pt idx="24">
                  <c:v>272820</c:v>
                </c:pt>
                <c:pt idx="25">
                  <c:v>346530</c:v>
                </c:pt>
                <c:pt idx="26">
                  <c:v>346530</c:v>
                </c:pt>
                <c:pt idx="27">
                  <c:v>346530</c:v>
                </c:pt>
                <c:pt idx="28">
                  <c:v>346530</c:v>
                </c:pt>
                <c:pt idx="29">
                  <c:v>346530</c:v>
                </c:pt>
                <c:pt idx="30">
                  <c:v>346530</c:v>
                </c:pt>
                <c:pt idx="31">
                  <c:v>346530</c:v>
                </c:pt>
                <c:pt idx="32">
                  <c:v>426480</c:v>
                </c:pt>
                <c:pt idx="33">
                  <c:v>430680</c:v>
                </c:pt>
                <c:pt idx="34">
                  <c:v>433980</c:v>
                </c:pt>
                <c:pt idx="35">
                  <c:v>434580</c:v>
                </c:pt>
                <c:pt idx="36">
                  <c:v>435680</c:v>
                </c:pt>
                <c:pt idx="37">
                  <c:v>435680</c:v>
                </c:pt>
                <c:pt idx="38">
                  <c:v>435680</c:v>
                </c:pt>
                <c:pt idx="39">
                  <c:v>539800</c:v>
                </c:pt>
                <c:pt idx="40">
                  <c:v>543800</c:v>
                </c:pt>
                <c:pt idx="41">
                  <c:v>552500</c:v>
                </c:pt>
                <c:pt idx="42">
                  <c:v>555000</c:v>
                </c:pt>
                <c:pt idx="43">
                  <c:v>576600</c:v>
                </c:pt>
                <c:pt idx="44">
                  <c:v>576600</c:v>
                </c:pt>
                <c:pt idx="45">
                  <c:v>576600</c:v>
                </c:pt>
                <c:pt idx="46">
                  <c:v>576600</c:v>
                </c:pt>
                <c:pt idx="47">
                  <c:v>643290</c:v>
                </c:pt>
                <c:pt idx="48">
                  <c:v>667860</c:v>
                </c:pt>
                <c:pt idx="49">
                  <c:v>667860</c:v>
                </c:pt>
                <c:pt idx="50">
                  <c:v>703860</c:v>
                </c:pt>
                <c:pt idx="51">
                  <c:v>703860</c:v>
                </c:pt>
                <c:pt idx="52">
                  <c:v>703860</c:v>
                </c:pt>
                <c:pt idx="53" formatCode="#,##0">
                  <c:v>703860</c:v>
                </c:pt>
                <c:pt idx="54" formatCode="#,##0">
                  <c:v>797460</c:v>
                </c:pt>
                <c:pt idx="55" formatCode="#,##0">
                  <c:v>797460</c:v>
                </c:pt>
                <c:pt idx="56" formatCode="#,##0">
                  <c:v>797460</c:v>
                </c:pt>
                <c:pt idx="57" formatCode="#,##0">
                  <c:v>850360</c:v>
                </c:pt>
                <c:pt idx="58" formatCode="#,##0">
                  <c:v>867260</c:v>
                </c:pt>
                <c:pt idx="59">
                  <c:v>867260</c:v>
                </c:pt>
                <c:pt idx="60">
                  <c:v>872860</c:v>
                </c:pt>
                <c:pt idx="61">
                  <c:v>1001550</c:v>
                </c:pt>
                <c:pt idx="62">
                  <c:v>1008150</c:v>
                </c:pt>
                <c:pt idx="63">
                  <c:v>1008150</c:v>
                </c:pt>
                <c:pt idx="64">
                  <c:v>1027250</c:v>
                </c:pt>
                <c:pt idx="65">
                  <c:v>1027250</c:v>
                </c:pt>
                <c:pt idx="66">
                  <c:v>1027250</c:v>
                </c:pt>
                <c:pt idx="67">
                  <c:v>1036050</c:v>
                </c:pt>
                <c:pt idx="68">
                  <c:v>1260050</c:v>
                </c:pt>
                <c:pt idx="69">
                  <c:v>1262650</c:v>
                </c:pt>
                <c:pt idx="70">
                  <c:v>1272850</c:v>
                </c:pt>
                <c:pt idx="71">
                  <c:v>1312350</c:v>
                </c:pt>
                <c:pt idx="72">
                  <c:v>1330250</c:v>
                </c:pt>
                <c:pt idx="73">
                  <c:v>1338450</c:v>
                </c:pt>
                <c:pt idx="74">
                  <c:v>1350850</c:v>
                </c:pt>
                <c:pt idx="75">
                  <c:v>1479870</c:v>
                </c:pt>
                <c:pt idx="76" formatCode="#,##0">
                  <c:v>1487270</c:v>
                </c:pt>
                <c:pt idx="77" formatCode="#,##0">
                  <c:v>1496770</c:v>
                </c:pt>
                <c:pt idx="78" formatCode="#,##0">
                  <c:v>1504970</c:v>
                </c:pt>
                <c:pt idx="79" formatCode="#,##0">
                  <c:v>1504970</c:v>
                </c:pt>
                <c:pt idx="80" formatCode="#,##0">
                  <c:v>1504970</c:v>
                </c:pt>
                <c:pt idx="81" formatCode="#,##0">
                  <c:v>1507170</c:v>
                </c:pt>
                <c:pt idx="82" formatCode="#,##0">
                  <c:v>1671070</c:v>
                </c:pt>
                <c:pt idx="83" formatCode="#,##0">
                  <c:v>1671070</c:v>
                </c:pt>
                <c:pt idx="84" formatCode="#,##0">
                  <c:v>1671070</c:v>
                </c:pt>
                <c:pt idx="85" formatCode="#,##0">
                  <c:v>1727670</c:v>
                </c:pt>
                <c:pt idx="86" formatCode="#,##0">
                  <c:v>1759170</c:v>
                </c:pt>
                <c:pt idx="87" formatCode="#,##0">
                  <c:v>1764870</c:v>
                </c:pt>
                <c:pt idx="88" formatCode="#,##0">
                  <c:v>1768270</c:v>
                </c:pt>
                <c:pt idx="89" formatCode="#,##0">
                  <c:v>1932070</c:v>
                </c:pt>
                <c:pt idx="90" formatCode="#,##0">
                  <c:v>1932070</c:v>
                </c:pt>
                <c:pt idx="91" formatCode="#,##0">
                  <c:v>1963670</c:v>
                </c:pt>
                <c:pt idx="92" formatCode="#,##0">
                  <c:v>1963670</c:v>
                </c:pt>
                <c:pt idx="93" formatCode="#,##0">
                  <c:v>1963670</c:v>
                </c:pt>
                <c:pt idx="94" formatCode="#,##0">
                  <c:v>1963670</c:v>
                </c:pt>
                <c:pt idx="95" formatCode="#,##0">
                  <c:v>1963670</c:v>
                </c:pt>
                <c:pt idx="96" formatCode="#,##0">
                  <c:v>1968970</c:v>
                </c:pt>
                <c:pt idx="97" formatCode="#,##0">
                  <c:v>2254450</c:v>
                </c:pt>
                <c:pt idx="98" formatCode="#,##0">
                  <c:v>2254450</c:v>
                </c:pt>
                <c:pt idx="99" formatCode="#,##0">
                  <c:v>2362350</c:v>
                </c:pt>
                <c:pt idx="100" formatCode="#,##0">
                  <c:v>2391950</c:v>
                </c:pt>
                <c:pt idx="101" formatCode="#,##0">
                  <c:v>2391950</c:v>
                </c:pt>
                <c:pt idx="102" formatCode="#,##0">
                  <c:v>2394850</c:v>
                </c:pt>
                <c:pt idx="103" formatCode="#,##0">
                  <c:v>2681500</c:v>
                </c:pt>
                <c:pt idx="104" formatCode="#,##0">
                  <c:v>2687600</c:v>
                </c:pt>
                <c:pt idx="105" formatCode="#,##0">
                  <c:v>2687600</c:v>
                </c:pt>
                <c:pt idx="106" formatCode="#,##0">
                  <c:v>2695900</c:v>
                </c:pt>
                <c:pt idx="107" formatCode="#,##0">
                  <c:v>2695900</c:v>
                </c:pt>
                <c:pt idx="108" formatCode="#,##0">
                  <c:v>2695900</c:v>
                </c:pt>
                <c:pt idx="109" formatCode="#,##0">
                  <c:v>2695900</c:v>
                </c:pt>
                <c:pt idx="110" formatCode="#,##0">
                  <c:v>3015950</c:v>
                </c:pt>
                <c:pt idx="111" formatCode="#,##0">
                  <c:v>3015950</c:v>
                </c:pt>
                <c:pt idx="112" formatCode="#,##0">
                  <c:v>3019650</c:v>
                </c:pt>
                <c:pt idx="113" formatCode="#,##0">
                  <c:v>3020200</c:v>
                </c:pt>
                <c:pt idx="114" formatCode="#,##0">
                  <c:v>3020200</c:v>
                </c:pt>
                <c:pt idx="115" formatCode="#,##0">
                  <c:v>3020200</c:v>
                </c:pt>
                <c:pt idx="116" formatCode="#,##0">
                  <c:v>3038100</c:v>
                </c:pt>
                <c:pt idx="117" formatCode="#,##0">
                  <c:v>3469420</c:v>
                </c:pt>
                <c:pt idx="118" formatCode="#,##0">
                  <c:v>3479720</c:v>
                </c:pt>
                <c:pt idx="119" formatCode="#,##0">
                  <c:v>3479720</c:v>
                </c:pt>
                <c:pt idx="120" formatCode="#,##0">
                  <c:v>3551120</c:v>
                </c:pt>
                <c:pt idx="121" formatCode="#,##0">
                  <c:v>3551120</c:v>
                </c:pt>
                <c:pt idx="122" formatCode="#,##0">
                  <c:v>3551120</c:v>
                </c:pt>
                <c:pt idx="123" formatCode="#,##0">
                  <c:v>3616120</c:v>
                </c:pt>
                <c:pt idx="124" formatCode="#,##0">
                  <c:v>4076680</c:v>
                </c:pt>
                <c:pt idx="125" formatCode="#,##0">
                  <c:v>4106680</c:v>
                </c:pt>
                <c:pt idx="126" formatCode="#,##0">
                  <c:v>4115030</c:v>
                </c:pt>
                <c:pt idx="127" formatCode="#,##0">
                  <c:v>4146880</c:v>
                </c:pt>
                <c:pt idx="128" formatCode="#,##0">
                  <c:v>4146880</c:v>
                </c:pt>
                <c:pt idx="129" formatCode="#,##0">
                  <c:v>4146880</c:v>
                </c:pt>
                <c:pt idx="130" formatCode="#,##0">
                  <c:v>4186430</c:v>
                </c:pt>
                <c:pt idx="131" formatCode="#,##0">
                  <c:v>4628960</c:v>
                </c:pt>
                <c:pt idx="132" formatCode="#,##0">
                  <c:v>4628960</c:v>
                </c:pt>
                <c:pt idx="133" formatCode="#,##0">
                  <c:v>4649310</c:v>
                </c:pt>
                <c:pt idx="134" formatCode="#,##0">
                  <c:v>4691010</c:v>
                </c:pt>
                <c:pt idx="135" formatCode="#,##0">
                  <c:v>4691010</c:v>
                </c:pt>
                <c:pt idx="136" formatCode="#,##0">
                  <c:v>4691010</c:v>
                </c:pt>
                <c:pt idx="137" formatCode="#,##0">
                  <c:v>4727610</c:v>
                </c:pt>
                <c:pt idx="138" formatCode="#,##0">
                  <c:v>5171510</c:v>
                </c:pt>
                <c:pt idx="139" formatCode="#,##0">
                  <c:v>5174310</c:v>
                </c:pt>
                <c:pt idx="140" formatCode="#,##0">
                  <c:v>5177310</c:v>
                </c:pt>
                <c:pt idx="141" formatCode="#,##0">
                  <c:v>5233310</c:v>
                </c:pt>
                <c:pt idx="142" formatCode="#,##0">
                  <c:v>5233310</c:v>
                </c:pt>
                <c:pt idx="143" formatCode="#,##0">
                  <c:v>5233310</c:v>
                </c:pt>
                <c:pt idx="144" formatCode="#,##0">
                  <c:v>5251210</c:v>
                </c:pt>
                <c:pt idx="145" formatCode="#,##0">
                  <c:v>5698160</c:v>
                </c:pt>
                <c:pt idx="146" formatCode="#,##0">
                  <c:v>5708510</c:v>
                </c:pt>
                <c:pt idx="147" formatCode="#,##0">
                  <c:v>5716510</c:v>
                </c:pt>
                <c:pt idx="148" formatCode="#,##0">
                  <c:v>5737910</c:v>
                </c:pt>
                <c:pt idx="149" formatCode="#,##0">
                  <c:v>5737910</c:v>
                </c:pt>
                <c:pt idx="150" formatCode="#,##0">
                  <c:v>5737910</c:v>
                </c:pt>
                <c:pt idx="151" formatCode="#,##0">
                  <c:v>5886710</c:v>
                </c:pt>
                <c:pt idx="152" formatCode="#,##0">
                  <c:v>6551130</c:v>
                </c:pt>
                <c:pt idx="153" formatCode="#,##0">
                  <c:v>6576780</c:v>
                </c:pt>
                <c:pt idx="154" formatCode="#,##0">
                  <c:v>6576780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D43-43C0-B046-DC96016FC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3764288"/>
        <c:axId val="50879584"/>
      </c:line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0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cs-CZ" b="1" dirty="0"/>
              <a:t>Kumulativní počet podaných dávek</a:t>
            </a:r>
          </a:p>
        </c:rich>
      </c:tx>
      <c:layout>
        <c:manualLayout>
          <c:xMode val="edge"/>
          <c:yMode val="edge"/>
          <c:x val="0.25743471721207262"/>
          <c:y val="2.6340265485839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Jihomoravský kraj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List1!$B$1:$ES$1</c:f>
              <c:strCache>
                <c:ptCount val="148"/>
                <c:pt idx="0">
                  <c:v>1-I.</c:v>
                </c:pt>
                <c:pt idx="1">
                  <c:v>6-I.</c:v>
                </c:pt>
                <c:pt idx="2">
                  <c:v>7-I.</c:v>
                </c:pt>
                <c:pt idx="3">
                  <c:v>8-I.</c:v>
                </c:pt>
                <c:pt idx="4">
                  <c:v>9-I.</c:v>
                </c:pt>
                <c:pt idx="5">
                  <c:v>11-I.</c:v>
                </c:pt>
                <c:pt idx="6">
                  <c:v>12-I.</c:v>
                </c:pt>
                <c:pt idx="7">
                  <c:v>13-I.</c:v>
                </c:pt>
                <c:pt idx="8">
                  <c:v>14-I.</c:v>
                </c:pt>
                <c:pt idx="9">
                  <c:v>15-I.</c:v>
                </c:pt>
                <c:pt idx="10">
                  <c:v>16-I.</c:v>
                </c:pt>
                <c:pt idx="11">
                  <c:v>17-I.</c:v>
                </c:pt>
                <c:pt idx="12">
                  <c:v>18-I.</c:v>
                </c:pt>
                <c:pt idx="13">
                  <c:v>19-I.</c:v>
                </c:pt>
                <c:pt idx="14">
                  <c:v>20-I.</c:v>
                </c:pt>
                <c:pt idx="15">
                  <c:v>21-I.</c:v>
                </c:pt>
                <c:pt idx="16">
                  <c:v>22-I.</c:v>
                </c:pt>
                <c:pt idx="17">
                  <c:v>23-I.</c:v>
                </c:pt>
                <c:pt idx="18">
                  <c:v>24-I.</c:v>
                </c:pt>
                <c:pt idx="19">
                  <c:v>25-I.</c:v>
                </c:pt>
                <c:pt idx="20">
                  <c:v>26-I.</c:v>
                </c:pt>
                <c:pt idx="21">
                  <c:v>27-I.</c:v>
                </c:pt>
                <c:pt idx="22">
                  <c:v>28-I.</c:v>
                </c:pt>
                <c:pt idx="23">
                  <c:v>29-I.</c:v>
                </c:pt>
                <c:pt idx="24">
                  <c:v>30-I.</c:v>
                </c:pt>
                <c:pt idx="25">
                  <c:v>31-I.</c:v>
                </c:pt>
                <c:pt idx="26">
                  <c:v>1-II.</c:v>
                </c:pt>
                <c:pt idx="27">
                  <c:v>2-II.</c:v>
                </c:pt>
                <c:pt idx="28">
                  <c:v>3-II.</c:v>
                </c:pt>
                <c:pt idx="29">
                  <c:v>4-II.</c:v>
                </c:pt>
                <c:pt idx="30">
                  <c:v>5-II.</c:v>
                </c:pt>
                <c:pt idx="31">
                  <c:v>7-II.</c:v>
                </c:pt>
                <c:pt idx="32">
                  <c:v>8-II.</c:v>
                </c:pt>
                <c:pt idx="33">
                  <c:v>9-II.</c:v>
                </c:pt>
                <c:pt idx="34">
                  <c:v>10-II.</c:v>
                </c:pt>
                <c:pt idx="35">
                  <c:v>11-II.</c:v>
                </c:pt>
                <c:pt idx="36">
                  <c:v>12-II.</c:v>
                </c:pt>
                <c:pt idx="37">
                  <c:v>13-II.</c:v>
                </c:pt>
                <c:pt idx="38">
                  <c:v>14-II.</c:v>
                </c:pt>
                <c:pt idx="39">
                  <c:v>15-II.</c:v>
                </c:pt>
                <c:pt idx="40">
                  <c:v>16-II.</c:v>
                </c:pt>
                <c:pt idx="41">
                  <c:v>17-II.</c:v>
                </c:pt>
                <c:pt idx="42">
                  <c:v>18-II.</c:v>
                </c:pt>
                <c:pt idx="43">
                  <c:v>19-II.</c:v>
                </c:pt>
                <c:pt idx="44">
                  <c:v>20-II.</c:v>
                </c:pt>
                <c:pt idx="45">
                  <c:v>21-II.</c:v>
                </c:pt>
                <c:pt idx="46">
                  <c:v>22-II.</c:v>
                </c:pt>
                <c:pt idx="47">
                  <c:v>23-II.</c:v>
                </c:pt>
                <c:pt idx="48">
                  <c:v>24-II.</c:v>
                </c:pt>
                <c:pt idx="49">
                  <c:v>25-II.</c:v>
                </c:pt>
                <c:pt idx="50">
                  <c:v>26-II.</c:v>
                </c:pt>
                <c:pt idx="51">
                  <c:v>27-II.</c:v>
                </c:pt>
                <c:pt idx="52">
                  <c:v>28-II.</c:v>
                </c:pt>
                <c:pt idx="53">
                  <c:v>1-III.</c:v>
                </c:pt>
                <c:pt idx="54">
                  <c:v>2-III.</c:v>
                </c:pt>
                <c:pt idx="55">
                  <c:v>3-III.</c:v>
                </c:pt>
                <c:pt idx="56">
                  <c:v>4-III.</c:v>
                </c:pt>
                <c:pt idx="57">
                  <c:v>5-III.</c:v>
                </c:pt>
                <c:pt idx="58">
                  <c:v>6-III.</c:v>
                </c:pt>
                <c:pt idx="59">
                  <c:v>7-III.</c:v>
                </c:pt>
                <c:pt idx="60">
                  <c:v>8-III.</c:v>
                </c:pt>
                <c:pt idx="61">
                  <c:v>9-III.</c:v>
                </c:pt>
                <c:pt idx="62">
                  <c:v>10-III.</c:v>
                </c:pt>
                <c:pt idx="63">
                  <c:v>11-III.</c:v>
                </c:pt>
                <c:pt idx="64">
                  <c:v>12-III.</c:v>
                </c:pt>
                <c:pt idx="65">
                  <c:v>13-III.</c:v>
                </c:pt>
                <c:pt idx="66">
                  <c:v>14-III.</c:v>
                </c:pt>
                <c:pt idx="67">
                  <c:v>15-III.</c:v>
                </c:pt>
                <c:pt idx="68">
                  <c:v>16-III.</c:v>
                </c:pt>
                <c:pt idx="69">
                  <c:v>17-III.</c:v>
                </c:pt>
                <c:pt idx="70">
                  <c:v>18-III.</c:v>
                </c:pt>
                <c:pt idx="71">
                  <c:v>19-III.</c:v>
                </c:pt>
                <c:pt idx="72">
                  <c:v>20-III.</c:v>
                </c:pt>
                <c:pt idx="73">
                  <c:v>21-III.</c:v>
                </c:pt>
                <c:pt idx="74">
                  <c:v>22-III.</c:v>
                </c:pt>
                <c:pt idx="75">
                  <c:v>23-III.</c:v>
                </c:pt>
                <c:pt idx="76">
                  <c:v>24-III.</c:v>
                </c:pt>
                <c:pt idx="77">
                  <c:v>25-III.</c:v>
                </c:pt>
                <c:pt idx="78">
                  <c:v>26-III.</c:v>
                </c:pt>
                <c:pt idx="79">
                  <c:v>27-III.</c:v>
                </c:pt>
                <c:pt idx="80">
                  <c:v>28-III.</c:v>
                </c:pt>
                <c:pt idx="81">
                  <c:v>29-III.</c:v>
                </c:pt>
                <c:pt idx="82">
                  <c:v>30-III.</c:v>
                </c:pt>
                <c:pt idx="83">
                  <c:v>31-III.</c:v>
                </c:pt>
                <c:pt idx="84">
                  <c:v>1-IV.</c:v>
                </c:pt>
                <c:pt idx="85">
                  <c:v>2-IV.</c:v>
                </c:pt>
                <c:pt idx="86">
                  <c:v>3-IV.</c:v>
                </c:pt>
                <c:pt idx="87">
                  <c:v>4-IV.</c:v>
                </c:pt>
                <c:pt idx="88">
                  <c:v>5-IV.</c:v>
                </c:pt>
                <c:pt idx="89">
                  <c:v>6-IV.</c:v>
                </c:pt>
                <c:pt idx="90">
                  <c:v>7-IV.</c:v>
                </c:pt>
                <c:pt idx="91">
                  <c:v>8-IV.</c:v>
                </c:pt>
                <c:pt idx="92">
                  <c:v>9-IV.</c:v>
                </c:pt>
                <c:pt idx="93">
                  <c:v>10-IV.</c:v>
                </c:pt>
                <c:pt idx="94">
                  <c:v>11-IV.</c:v>
                </c:pt>
                <c:pt idx="95">
                  <c:v>12-IV.</c:v>
                </c:pt>
                <c:pt idx="96">
                  <c:v>13-IV.</c:v>
                </c:pt>
                <c:pt idx="97">
                  <c:v>14-IV.</c:v>
                </c:pt>
                <c:pt idx="98">
                  <c:v>15-IV.</c:v>
                </c:pt>
                <c:pt idx="99">
                  <c:v>16-IV.</c:v>
                </c:pt>
                <c:pt idx="100">
                  <c:v>17-IV.</c:v>
                </c:pt>
                <c:pt idx="101">
                  <c:v>18-IV.</c:v>
                </c:pt>
                <c:pt idx="102">
                  <c:v>19-IV.</c:v>
                </c:pt>
                <c:pt idx="103">
                  <c:v>20-IV.</c:v>
                </c:pt>
                <c:pt idx="104">
                  <c:v>21-IV.</c:v>
                </c:pt>
                <c:pt idx="105">
                  <c:v>22-IV.</c:v>
                </c:pt>
                <c:pt idx="106">
                  <c:v>23-IV.</c:v>
                </c:pt>
                <c:pt idx="107">
                  <c:v>24-IV.</c:v>
                </c:pt>
                <c:pt idx="108">
                  <c:v>25-IV.</c:v>
                </c:pt>
                <c:pt idx="109">
                  <c:v>26-IV.</c:v>
                </c:pt>
                <c:pt idx="110">
                  <c:v>27-IV.</c:v>
                </c:pt>
                <c:pt idx="111">
                  <c:v>28-IV.</c:v>
                </c:pt>
                <c:pt idx="112">
                  <c:v>29-IV.</c:v>
                </c:pt>
                <c:pt idx="113">
                  <c:v>30-IV.</c:v>
                </c:pt>
                <c:pt idx="114">
                  <c:v>1-V.</c:v>
                </c:pt>
                <c:pt idx="115">
                  <c:v>2-V.</c:v>
                </c:pt>
                <c:pt idx="116">
                  <c:v>3-V.</c:v>
                </c:pt>
                <c:pt idx="117">
                  <c:v>4-V.</c:v>
                </c:pt>
                <c:pt idx="118">
                  <c:v>5-V.</c:v>
                </c:pt>
                <c:pt idx="119">
                  <c:v>6-V.</c:v>
                </c:pt>
                <c:pt idx="120">
                  <c:v>7-V.</c:v>
                </c:pt>
                <c:pt idx="121">
                  <c:v>8-V.</c:v>
                </c:pt>
                <c:pt idx="122">
                  <c:v>9-V.</c:v>
                </c:pt>
                <c:pt idx="123">
                  <c:v>10-V.</c:v>
                </c:pt>
                <c:pt idx="124">
                  <c:v>11-V.</c:v>
                </c:pt>
                <c:pt idx="125">
                  <c:v>12-V.</c:v>
                </c:pt>
                <c:pt idx="126">
                  <c:v>13-V.</c:v>
                </c:pt>
                <c:pt idx="127">
                  <c:v>14-V.</c:v>
                </c:pt>
                <c:pt idx="128">
                  <c:v>15-V.</c:v>
                </c:pt>
                <c:pt idx="129">
                  <c:v>16-V.</c:v>
                </c:pt>
                <c:pt idx="130">
                  <c:v>17-V.</c:v>
                </c:pt>
                <c:pt idx="131">
                  <c:v>18-V.</c:v>
                </c:pt>
                <c:pt idx="132">
                  <c:v>19-V.</c:v>
                </c:pt>
                <c:pt idx="133">
                  <c:v>20-V.</c:v>
                </c:pt>
                <c:pt idx="134">
                  <c:v>21-V.</c:v>
                </c:pt>
                <c:pt idx="135">
                  <c:v>22-V.</c:v>
                </c:pt>
                <c:pt idx="136">
                  <c:v>23-V.</c:v>
                </c:pt>
                <c:pt idx="137">
                  <c:v>24-V.</c:v>
                </c:pt>
                <c:pt idx="138">
                  <c:v>25-V.</c:v>
                </c:pt>
                <c:pt idx="139">
                  <c:v>26-V.</c:v>
                </c:pt>
                <c:pt idx="140">
                  <c:v>27-V.</c:v>
                </c:pt>
                <c:pt idx="141">
                  <c:v>28-V.</c:v>
                </c:pt>
                <c:pt idx="142">
                  <c:v>29-V.</c:v>
                </c:pt>
                <c:pt idx="143">
                  <c:v>30-V.</c:v>
                </c:pt>
                <c:pt idx="144">
                  <c:v>31-V.</c:v>
                </c:pt>
                <c:pt idx="145">
                  <c:v>1-VI.</c:v>
                </c:pt>
                <c:pt idx="146">
                  <c:v>2-VI.</c:v>
                </c:pt>
                <c:pt idx="147">
                  <c:v>3-VI.</c:v>
                </c:pt>
              </c:strCache>
            </c:strRef>
          </c:cat>
          <c:val>
            <c:numRef>
              <c:f>List1!$B$2:$ES$2</c:f>
              <c:numCache>
                <c:formatCode>General</c:formatCode>
                <c:ptCount val="1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27</c:v>
                </c:pt>
                <c:pt idx="6">
                  <c:v>137</c:v>
                </c:pt>
                <c:pt idx="7">
                  <c:v>194</c:v>
                </c:pt>
                <c:pt idx="8">
                  <c:v>226</c:v>
                </c:pt>
                <c:pt idx="9">
                  <c:v>226</c:v>
                </c:pt>
                <c:pt idx="10">
                  <c:v>226</c:v>
                </c:pt>
                <c:pt idx="11">
                  <c:v>226</c:v>
                </c:pt>
                <c:pt idx="12">
                  <c:v>262</c:v>
                </c:pt>
                <c:pt idx="13">
                  <c:v>422</c:v>
                </c:pt>
                <c:pt idx="14">
                  <c:v>673</c:v>
                </c:pt>
                <c:pt idx="15">
                  <c:v>807</c:v>
                </c:pt>
                <c:pt idx="16">
                  <c:v>882</c:v>
                </c:pt>
                <c:pt idx="17">
                  <c:v>882</c:v>
                </c:pt>
                <c:pt idx="18">
                  <c:v>1006</c:v>
                </c:pt>
                <c:pt idx="19">
                  <c:v>1014</c:v>
                </c:pt>
                <c:pt idx="20">
                  <c:v>1016</c:v>
                </c:pt>
                <c:pt idx="21">
                  <c:v>1018</c:v>
                </c:pt>
                <c:pt idx="22">
                  <c:v>1020</c:v>
                </c:pt>
                <c:pt idx="23">
                  <c:v>1022</c:v>
                </c:pt>
                <c:pt idx="24">
                  <c:v>1024</c:v>
                </c:pt>
                <c:pt idx="25">
                  <c:v>1024</c:v>
                </c:pt>
                <c:pt idx="26">
                  <c:v>1051</c:v>
                </c:pt>
                <c:pt idx="27">
                  <c:v>1156</c:v>
                </c:pt>
                <c:pt idx="28">
                  <c:v>1209</c:v>
                </c:pt>
                <c:pt idx="29">
                  <c:v>1240</c:v>
                </c:pt>
                <c:pt idx="30">
                  <c:v>1240</c:v>
                </c:pt>
                <c:pt idx="31">
                  <c:v>1240</c:v>
                </c:pt>
                <c:pt idx="32">
                  <c:v>1277</c:v>
                </c:pt>
                <c:pt idx="33">
                  <c:v>1392</c:v>
                </c:pt>
                <c:pt idx="34">
                  <c:v>1585</c:v>
                </c:pt>
                <c:pt idx="35">
                  <c:v>1720</c:v>
                </c:pt>
                <c:pt idx="36">
                  <c:v>1811</c:v>
                </c:pt>
                <c:pt idx="37">
                  <c:v>1811</c:v>
                </c:pt>
                <c:pt idx="38">
                  <c:v>1811</c:v>
                </c:pt>
                <c:pt idx="39">
                  <c:v>1845</c:v>
                </c:pt>
                <c:pt idx="40">
                  <c:v>1920</c:v>
                </c:pt>
                <c:pt idx="41">
                  <c:v>1955</c:v>
                </c:pt>
                <c:pt idx="42">
                  <c:v>2071</c:v>
                </c:pt>
                <c:pt idx="43">
                  <c:v>2078</c:v>
                </c:pt>
                <c:pt idx="44">
                  <c:v>2078</c:v>
                </c:pt>
                <c:pt idx="45">
                  <c:v>2078</c:v>
                </c:pt>
                <c:pt idx="46">
                  <c:v>2217</c:v>
                </c:pt>
                <c:pt idx="47">
                  <c:v>2218</c:v>
                </c:pt>
                <c:pt idx="48">
                  <c:v>2218</c:v>
                </c:pt>
                <c:pt idx="49">
                  <c:v>2261</c:v>
                </c:pt>
                <c:pt idx="50">
                  <c:v>2410</c:v>
                </c:pt>
                <c:pt idx="51">
                  <c:v>2410</c:v>
                </c:pt>
                <c:pt idx="52">
                  <c:v>2422</c:v>
                </c:pt>
                <c:pt idx="53">
                  <c:v>2726</c:v>
                </c:pt>
                <c:pt idx="54">
                  <c:v>3033</c:v>
                </c:pt>
                <c:pt idx="55">
                  <c:v>3569</c:v>
                </c:pt>
                <c:pt idx="56">
                  <c:v>4241</c:v>
                </c:pt>
                <c:pt idx="57">
                  <c:v>4875</c:v>
                </c:pt>
                <c:pt idx="58">
                  <c:v>4900</c:v>
                </c:pt>
                <c:pt idx="59">
                  <c:v>4935</c:v>
                </c:pt>
                <c:pt idx="60">
                  <c:v>5662</c:v>
                </c:pt>
                <c:pt idx="61">
                  <c:v>6563</c:v>
                </c:pt>
                <c:pt idx="62">
                  <c:v>7535</c:v>
                </c:pt>
                <c:pt idx="63">
                  <c:v>8684</c:v>
                </c:pt>
                <c:pt idx="64">
                  <c:v>10083</c:v>
                </c:pt>
                <c:pt idx="65">
                  <c:v>10192</c:v>
                </c:pt>
                <c:pt idx="66">
                  <c:v>10238</c:v>
                </c:pt>
                <c:pt idx="67">
                  <c:v>11116</c:v>
                </c:pt>
                <c:pt idx="68">
                  <c:v>12292</c:v>
                </c:pt>
                <c:pt idx="69">
                  <c:v>13558</c:v>
                </c:pt>
                <c:pt idx="70">
                  <c:v>15138</c:v>
                </c:pt>
                <c:pt idx="71">
                  <c:v>16906</c:v>
                </c:pt>
                <c:pt idx="72">
                  <c:v>17145</c:v>
                </c:pt>
                <c:pt idx="73">
                  <c:v>17199</c:v>
                </c:pt>
                <c:pt idx="74">
                  <c:v>18598</c:v>
                </c:pt>
                <c:pt idx="75">
                  <c:v>20136</c:v>
                </c:pt>
                <c:pt idx="76">
                  <c:v>21526</c:v>
                </c:pt>
                <c:pt idx="77">
                  <c:v>22902</c:v>
                </c:pt>
                <c:pt idx="78">
                  <c:v>24014</c:v>
                </c:pt>
                <c:pt idx="79">
                  <c:v>24052</c:v>
                </c:pt>
                <c:pt idx="80">
                  <c:v>24052</c:v>
                </c:pt>
                <c:pt idx="81">
                  <c:v>25239</c:v>
                </c:pt>
                <c:pt idx="82">
                  <c:v>27574</c:v>
                </c:pt>
                <c:pt idx="83">
                  <c:v>29734</c:v>
                </c:pt>
                <c:pt idx="84">
                  <c:v>31366</c:v>
                </c:pt>
                <c:pt idx="85">
                  <c:v>31455</c:v>
                </c:pt>
                <c:pt idx="86">
                  <c:v>31456</c:v>
                </c:pt>
                <c:pt idx="87">
                  <c:v>31456</c:v>
                </c:pt>
                <c:pt idx="88">
                  <c:v>31456</c:v>
                </c:pt>
                <c:pt idx="89">
                  <c:v>31947</c:v>
                </c:pt>
                <c:pt idx="90">
                  <c:v>32793</c:v>
                </c:pt>
                <c:pt idx="91">
                  <c:v>34728</c:v>
                </c:pt>
                <c:pt idx="92">
                  <c:v>36280</c:v>
                </c:pt>
                <c:pt idx="93">
                  <c:v>36330</c:v>
                </c:pt>
                <c:pt idx="94">
                  <c:v>36424</c:v>
                </c:pt>
                <c:pt idx="95">
                  <c:v>37938</c:v>
                </c:pt>
                <c:pt idx="96">
                  <c:v>40135</c:v>
                </c:pt>
                <c:pt idx="97">
                  <c:v>42434</c:v>
                </c:pt>
                <c:pt idx="98">
                  <c:v>44447</c:v>
                </c:pt>
                <c:pt idx="99">
                  <c:v>46051</c:v>
                </c:pt>
                <c:pt idx="100">
                  <c:v>46103</c:v>
                </c:pt>
                <c:pt idx="101">
                  <c:v>46114</c:v>
                </c:pt>
                <c:pt idx="102">
                  <c:v>47553</c:v>
                </c:pt>
                <c:pt idx="103">
                  <c:v>49162</c:v>
                </c:pt>
                <c:pt idx="104">
                  <c:v>50600</c:v>
                </c:pt>
                <c:pt idx="105">
                  <c:v>51772</c:v>
                </c:pt>
                <c:pt idx="106">
                  <c:v>52544</c:v>
                </c:pt>
                <c:pt idx="107">
                  <c:v>52570</c:v>
                </c:pt>
                <c:pt idx="108">
                  <c:v>52626</c:v>
                </c:pt>
                <c:pt idx="109">
                  <c:v>53771</c:v>
                </c:pt>
                <c:pt idx="110">
                  <c:v>55185</c:v>
                </c:pt>
                <c:pt idx="111">
                  <c:v>56790</c:v>
                </c:pt>
                <c:pt idx="112">
                  <c:v>58515</c:v>
                </c:pt>
                <c:pt idx="113">
                  <c:v>59708</c:v>
                </c:pt>
                <c:pt idx="114">
                  <c:v>59740</c:v>
                </c:pt>
                <c:pt idx="115">
                  <c:v>59742</c:v>
                </c:pt>
                <c:pt idx="116">
                  <c:v>60652</c:v>
                </c:pt>
                <c:pt idx="117">
                  <c:v>61898</c:v>
                </c:pt>
                <c:pt idx="118">
                  <c:v>63520</c:v>
                </c:pt>
                <c:pt idx="119">
                  <c:v>65005</c:v>
                </c:pt>
                <c:pt idx="120">
                  <c:v>66406</c:v>
                </c:pt>
                <c:pt idx="121">
                  <c:v>66497</c:v>
                </c:pt>
                <c:pt idx="122">
                  <c:v>66526</c:v>
                </c:pt>
                <c:pt idx="123">
                  <c:v>68010</c:v>
                </c:pt>
                <c:pt idx="124">
                  <c:v>70113</c:v>
                </c:pt>
                <c:pt idx="125">
                  <c:v>71665</c:v>
                </c:pt>
                <c:pt idx="126">
                  <c:v>72989</c:v>
                </c:pt>
                <c:pt idx="127">
                  <c:v>73938</c:v>
                </c:pt>
                <c:pt idx="128">
                  <c:v>73938</c:v>
                </c:pt>
                <c:pt idx="129">
                  <c:v>73939</c:v>
                </c:pt>
                <c:pt idx="130">
                  <c:v>74833</c:v>
                </c:pt>
                <c:pt idx="131">
                  <c:v>76104</c:v>
                </c:pt>
                <c:pt idx="132">
                  <c:v>77119</c:v>
                </c:pt>
                <c:pt idx="133">
                  <c:v>78318</c:v>
                </c:pt>
                <c:pt idx="134">
                  <c:v>79660</c:v>
                </c:pt>
                <c:pt idx="135">
                  <c:v>79697</c:v>
                </c:pt>
                <c:pt idx="136">
                  <c:v>79697</c:v>
                </c:pt>
                <c:pt idx="137">
                  <c:v>81515</c:v>
                </c:pt>
                <c:pt idx="138">
                  <c:v>83850</c:v>
                </c:pt>
                <c:pt idx="139">
                  <c:v>86193</c:v>
                </c:pt>
                <c:pt idx="140">
                  <c:v>88310</c:v>
                </c:pt>
                <c:pt idx="141">
                  <c:v>90366</c:v>
                </c:pt>
                <c:pt idx="142">
                  <c:v>90378</c:v>
                </c:pt>
                <c:pt idx="143">
                  <c:v>90380</c:v>
                </c:pt>
                <c:pt idx="144">
                  <c:v>92350</c:v>
                </c:pt>
                <c:pt idx="145">
                  <c:v>94783</c:v>
                </c:pt>
                <c:pt idx="146">
                  <c:v>97244</c:v>
                </c:pt>
                <c:pt idx="147">
                  <c:v>99635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38-4600-9646-2A42442709C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Moravskoslezský kraj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List1!$B$1:$ES$1</c:f>
              <c:strCache>
                <c:ptCount val="148"/>
                <c:pt idx="0">
                  <c:v>1-I.</c:v>
                </c:pt>
                <c:pt idx="1">
                  <c:v>6-I.</c:v>
                </c:pt>
                <c:pt idx="2">
                  <c:v>7-I.</c:v>
                </c:pt>
                <c:pt idx="3">
                  <c:v>8-I.</c:v>
                </c:pt>
                <c:pt idx="4">
                  <c:v>9-I.</c:v>
                </c:pt>
                <c:pt idx="5">
                  <c:v>11-I.</c:v>
                </c:pt>
                <c:pt idx="6">
                  <c:v>12-I.</c:v>
                </c:pt>
                <c:pt idx="7">
                  <c:v>13-I.</c:v>
                </c:pt>
                <c:pt idx="8">
                  <c:v>14-I.</c:v>
                </c:pt>
                <c:pt idx="9">
                  <c:v>15-I.</c:v>
                </c:pt>
                <c:pt idx="10">
                  <c:v>16-I.</c:v>
                </c:pt>
                <c:pt idx="11">
                  <c:v>17-I.</c:v>
                </c:pt>
                <c:pt idx="12">
                  <c:v>18-I.</c:v>
                </c:pt>
                <c:pt idx="13">
                  <c:v>19-I.</c:v>
                </c:pt>
                <c:pt idx="14">
                  <c:v>20-I.</c:v>
                </c:pt>
                <c:pt idx="15">
                  <c:v>21-I.</c:v>
                </c:pt>
                <c:pt idx="16">
                  <c:v>22-I.</c:v>
                </c:pt>
                <c:pt idx="17">
                  <c:v>23-I.</c:v>
                </c:pt>
                <c:pt idx="18">
                  <c:v>24-I.</c:v>
                </c:pt>
                <c:pt idx="19">
                  <c:v>25-I.</c:v>
                </c:pt>
                <c:pt idx="20">
                  <c:v>26-I.</c:v>
                </c:pt>
                <c:pt idx="21">
                  <c:v>27-I.</c:v>
                </c:pt>
                <c:pt idx="22">
                  <c:v>28-I.</c:v>
                </c:pt>
                <c:pt idx="23">
                  <c:v>29-I.</c:v>
                </c:pt>
                <c:pt idx="24">
                  <c:v>30-I.</c:v>
                </c:pt>
                <c:pt idx="25">
                  <c:v>31-I.</c:v>
                </c:pt>
                <c:pt idx="26">
                  <c:v>1-II.</c:v>
                </c:pt>
                <c:pt idx="27">
                  <c:v>2-II.</c:v>
                </c:pt>
                <c:pt idx="28">
                  <c:v>3-II.</c:v>
                </c:pt>
                <c:pt idx="29">
                  <c:v>4-II.</c:v>
                </c:pt>
                <c:pt idx="30">
                  <c:v>5-II.</c:v>
                </c:pt>
                <c:pt idx="31">
                  <c:v>7-II.</c:v>
                </c:pt>
                <c:pt idx="32">
                  <c:v>8-II.</c:v>
                </c:pt>
                <c:pt idx="33">
                  <c:v>9-II.</c:v>
                </c:pt>
                <c:pt idx="34">
                  <c:v>10-II.</c:v>
                </c:pt>
                <c:pt idx="35">
                  <c:v>11-II.</c:v>
                </c:pt>
                <c:pt idx="36">
                  <c:v>12-II.</c:v>
                </c:pt>
                <c:pt idx="37">
                  <c:v>13-II.</c:v>
                </c:pt>
                <c:pt idx="38">
                  <c:v>14-II.</c:v>
                </c:pt>
                <c:pt idx="39">
                  <c:v>15-II.</c:v>
                </c:pt>
                <c:pt idx="40">
                  <c:v>16-II.</c:v>
                </c:pt>
                <c:pt idx="41">
                  <c:v>17-II.</c:v>
                </c:pt>
                <c:pt idx="42">
                  <c:v>18-II.</c:v>
                </c:pt>
                <c:pt idx="43">
                  <c:v>19-II.</c:v>
                </c:pt>
                <c:pt idx="44">
                  <c:v>20-II.</c:v>
                </c:pt>
                <c:pt idx="45">
                  <c:v>21-II.</c:v>
                </c:pt>
                <c:pt idx="46">
                  <c:v>22-II.</c:v>
                </c:pt>
                <c:pt idx="47">
                  <c:v>23-II.</c:v>
                </c:pt>
                <c:pt idx="48">
                  <c:v>24-II.</c:v>
                </c:pt>
                <c:pt idx="49">
                  <c:v>25-II.</c:v>
                </c:pt>
                <c:pt idx="50">
                  <c:v>26-II.</c:v>
                </c:pt>
                <c:pt idx="51">
                  <c:v>27-II.</c:v>
                </c:pt>
                <c:pt idx="52">
                  <c:v>28-II.</c:v>
                </c:pt>
                <c:pt idx="53">
                  <c:v>1-III.</c:v>
                </c:pt>
                <c:pt idx="54">
                  <c:v>2-III.</c:v>
                </c:pt>
                <c:pt idx="55">
                  <c:v>3-III.</c:v>
                </c:pt>
                <c:pt idx="56">
                  <c:v>4-III.</c:v>
                </c:pt>
                <c:pt idx="57">
                  <c:v>5-III.</c:v>
                </c:pt>
                <c:pt idx="58">
                  <c:v>6-III.</c:v>
                </c:pt>
                <c:pt idx="59">
                  <c:v>7-III.</c:v>
                </c:pt>
                <c:pt idx="60">
                  <c:v>8-III.</c:v>
                </c:pt>
                <c:pt idx="61">
                  <c:v>9-III.</c:v>
                </c:pt>
                <c:pt idx="62">
                  <c:v>10-III.</c:v>
                </c:pt>
                <c:pt idx="63">
                  <c:v>11-III.</c:v>
                </c:pt>
                <c:pt idx="64">
                  <c:v>12-III.</c:v>
                </c:pt>
                <c:pt idx="65">
                  <c:v>13-III.</c:v>
                </c:pt>
                <c:pt idx="66">
                  <c:v>14-III.</c:v>
                </c:pt>
                <c:pt idx="67">
                  <c:v>15-III.</c:v>
                </c:pt>
                <c:pt idx="68">
                  <c:v>16-III.</c:v>
                </c:pt>
                <c:pt idx="69">
                  <c:v>17-III.</c:v>
                </c:pt>
                <c:pt idx="70">
                  <c:v>18-III.</c:v>
                </c:pt>
                <c:pt idx="71">
                  <c:v>19-III.</c:v>
                </c:pt>
                <c:pt idx="72">
                  <c:v>20-III.</c:v>
                </c:pt>
                <c:pt idx="73">
                  <c:v>21-III.</c:v>
                </c:pt>
                <c:pt idx="74">
                  <c:v>22-III.</c:v>
                </c:pt>
                <c:pt idx="75">
                  <c:v>23-III.</c:v>
                </c:pt>
                <c:pt idx="76">
                  <c:v>24-III.</c:v>
                </c:pt>
                <c:pt idx="77">
                  <c:v>25-III.</c:v>
                </c:pt>
                <c:pt idx="78">
                  <c:v>26-III.</c:v>
                </c:pt>
                <c:pt idx="79">
                  <c:v>27-III.</c:v>
                </c:pt>
                <c:pt idx="80">
                  <c:v>28-III.</c:v>
                </c:pt>
                <c:pt idx="81">
                  <c:v>29-III.</c:v>
                </c:pt>
                <c:pt idx="82">
                  <c:v>30-III.</c:v>
                </c:pt>
                <c:pt idx="83">
                  <c:v>31-III.</c:v>
                </c:pt>
                <c:pt idx="84">
                  <c:v>1-IV.</c:v>
                </c:pt>
                <c:pt idx="85">
                  <c:v>2-IV.</c:v>
                </c:pt>
                <c:pt idx="86">
                  <c:v>3-IV.</c:v>
                </c:pt>
                <c:pt idx="87">
                  <c:v>4-IV.</c:v>
                </c:pt>
                <c:pt idx="88">
                  <c:v>5-IV.</c:v>
                </c:pt>
                <c:pt idx="89">
                  <c:v>6-IV.</c:v>
                </c:pt>
                <c:pt idx="90">
                  <c:v>7-IV.</c:v>
                </c:pt>
                <c:pt idx="91">
                  <c:v>8-IV.</c:v>
                </c:pt>
                <c:pt idx="92">
                  <c:v>9-IV.</c:v>
                </c:pt>
                <c:pt idx="93">
                  <c:v>10-IV.</c:v>
                </c:pt>
                <c:pt idx="94">
                  <c:v>11-IV.</c:v>
                </c:pt>
                <c:pt idx="95">
                  <c:v>12-IV.</c:v>
                </c:pt>
                <c:pt idx="96">
                  <c:v>13-IV.</c:v>
                </c:pt>
                <c:pt idx="97">
                  <c:v>14-IV.</c:v>
                </c:pt>
                <c:pt idx="98">
                  <c:v>15-IV.</c:v>
                </c:pt>
                <c:pt idx="99">
                  <c:v>16-IV.</c:v>
                </c:pt>
                <c:pt idx="100">
                  <c:v>17-IV.</c:v>
                </c:pt>
                <c:pt idx="101">
                  <c:v>18-IV.</c:v>
                </c:pt>
                <c:pt idx="102">
                  <c:v>19-IV.</c:v>
                </c:pt>
                <c:pt idx="103">
                  <c:v>20-IV.</c:v>
                </c:pt>
                <c:pt idx="104">
                  <c:v>21-IV.</c:v>
                </c:pt>
                <c:pt idx="105">
                  <c:v>22-IV.</c:v>
                </c:pt>
                <c:pt idx="106">
                  <c:v>23-IV.</c:v>
                </c:pt>
                <c:pt idx="107">
                  <c:v>24-IV.</c:v>
                </c:pt>
                <c:pt idx="108">
                  <c:v>25-IV.</c:v>
                </c:pt>
                <c:pt idx="109">
                  <c:v>26-IV.</c:v>
                </c:pt>
                <c:pt idx="110">
                  <c:v>27-IV.</c:v>
                </c:pt>
                <c:pt idx="111">
                  <c:v>28-IV.</c:v>
                </c:pt>
                <c:pt idx="112">
                  <c:v>29-IV.</c:v>
                </c:pt>
                <c:pt idx="113">
                  <c:v>30-IV.</c:v>
                </c:pt>
                <c:pt idx="114">
                  <c:v>1-V.</c:v>
                </c:pt>
                <c:pt idx="115">
                  <c:v>2-V.</c:v>
                </c:pt>
                <c:pt idx="116">
                  <c:v>3-V.</c:v>
                </c:pt>
                <c:pt idx="117">
                  <c:v>4-V.</c:v>
                </c:pt>
                <c:pt idx="118">
                  <c:v>5-V.</c:v>
                </c:pt>
                <c:pt idx="119">
                  <c:v>6-V.</c:v>
                </c:pt>
                <c:pt idx="120">
                  <c:v>7-V.</c:v>
                </c:pt>
                <c:pt idx="121">
                  <c:v>8-V.</c:v>
                </c:pt>
                <c:pt idx="122">
                  <c:v>9-V.</c:v>
                </c:pt>
                <c:pt idx="123">
                  <c:v>10-V.</c:v>
                </c:pt>
                <c:pt idx="124">
                  <c:v>11-V.</c:v>
                </c:pt>
                <c:pt idx="125">
                  <c:v>12-V.</c:v>
                </c:pt>
                <c:pt idx="126">
                  <c:v>13-V.</c:v>
                </c:pt>
                <c:pt idx="127">
                  <c:v>14-V.</c:v>
                </c:pt>
                <c:pt idx="128">
                  <c:v>15-V.</c:v>
                </c:pt>
                <c:pt idx="129">
                  <c:v>16-V.</c:v>
                </c:pt>
                <c:pt idx="130">
                  <c:v>17-V.</c:v>
                </c:pt>
                <c:pt idx="131">
                  <c:v>18-V.</c:v>
                </c:pt>
                <c:pt idx="132">
                  <c:v>19-V.</c:v>
                </c:pt>
                <c:pt idx="133">
                  <c:v>20-V.</c:v>
                </c:pt>
                <c:pt idx="134">
                  <c:v>21-V.</c:v>
                </c:pt>
                <c:pt idx="135">
                  <c:v>22-V.</c:v>
                </c:pt>
                <c:pt idx="136">
                  <c:v>23-V.</c:v>
                </c:pt>
                <c:pt idx="137">
                  <c:v>24-V.</c:v>
                </c:pt>
                <c:pt idx="138">
                  <c:v>25-V.</c:v>
                </c:pt>
                <c:pt idx="139">
                  <c:v>26-V.</c:v>
                </c:pt>
                <c:pt idx="140">
                  <c:v>27-V.</c:v>
                </c:pt>
                <c:pt idx="141">
                  <c:v>28-V.</c:v>
                </c:pt>
                <c:pt idx="142">
                  <c:v>29-V.</c:v>
                </c:pt>
                <c:pt idx="143">
                  <c:v>30-V.</c:v>
                </c:pt>
                <c:pt idx="144">
                  <c:v>31-V.</c:v>
                </c:pt>
                <c:pt idx="145">
                  <c:v>1-VI.</c:v>
                </c:pt>
                <c:pt idx="146">
                  <c:v>2-VI.</c:v>
                </c:pt>
                <c:pt idx="147">
                  <c:v>3-VI.</c:v>
                </c:pt>
              </c:strCache>
            </c:strRef>
          </c:cat>
          <c:val>
            <c:numRef>
              <c:f>List1!$B$3:$ES$3</c:f>
              <c:numCache>
                <c:formatCode>General</c:formatCode>
                <c:ptCount val="1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9</c:v>
                </c:pt>
                <c:pt idx="7">
                  <c:v>285</c:v>
                </c:pt>
                <c:pt idx="8">
                  <c:v>980</c:v>
                </c:pt>
                <c:pt idx="9">
                  <c:v>1540</c:v>
                </c:pt>
                <c:pt idx="10">
                  <c:v>1559</c:v>
                </c:pt>
                <c:pt idx="11">
                  <c:v>1560</c:v>
                </c:pt>
                <c:pt idx="12">
                  <c:v>1721</c:v>
                </c:pt>
                <c:pt idx="13">
                  <c:v>2140</c:v>
                </c:pt>
                <c:pt idx="14">
                  <c:v>3348</c:v>
                </c:pt>
                <c:pt idx="15">
                  <c:v>3962</c:v>
                </c:pt>
                <c:pt idx="16">
                  <c:v>4119</c:v>
                </c:pt>
                <c:pt idx="17">
                  <c:v>4119</c:v>
                </c:pt>
                <c:pt idx="18">
                  <c:v>4119</c:v>
                </c:pt>
                <c:pt idx="19">
                  <c:v>4239</c:v>
                </c:pt>
                <c:pt idx="20">
                  <c:v>4404</c:v>
                </c:pt>
                <c:pt idx="21">
                  <c:v>4529</c:v>
                </c:pt>
                <c:pt idx="22">
                  <c:v>4581</c:v>
                </c:pt>
                <c:pt idx="23">
                  <c:v>4678</c:v>
                </c:pt>
                <c:pt idx="24">
                  <c:v>4678</c:v>
                </c:pt>
                <c:pt idx="25">
                  <c:v>4678</c:v>
                </c:pt>
                <c:pt idx="26">
                  <c:v>4743</c:v>
                </c:pt>
                <c:pt idx="27">
                  <c:v>4854</c:v>
                </c:pt>
                <c:pt idx="28">
                  <c:v>5025</c:v>
                </c:pt>
                <c:pt idx="29">
                  <c:v>5559</c:v>
                </c:pt>
                <c:pt idx="30">
                  <c:v>5598</c:v>
                </c:pt>
                <c:pt idx="31">
                  <c:v>5598</c:v>
                </c:pt>
                <c:pt idx="32">
                  <c:v>5643</c:v>
                </c:pt>
                <c:pt idx="33">
                  <c:v>5706</c:v>
                </c:pt>
                <c:pt idx="34">
                  <c:v>5827</c:v>
                </c:pt>
                <c:pt idx="35">
                  <c:v>6749</c:v>
                </c:pt>
                <c:pt idx="36">
                  <c:v>7191</c:v>
                </c:pt>
                <c:pt idx="37">
                  <c:v>7191</c:v>
                </c:pt>
                <c:pt idx="38">
                  <c:v>7191</c:v>
                </c:pt>
                <c:pt idx="39">
                  <c:v>7316</c:v>
                </c:pt>
                <c:pt idx="40">
                  <c:v>7625</c:v>
                </c:pt>
                <c:pt idx="41">
                  <c:v>8718</c:v>
                </c:pt>
                <c:pt idx="42">
                  <c:v>9375</c:v>
                </c:pt>
                <c:pt idx="43">
                  <c:v>9497</c:v>
                </c:pt>
                <c:pt idx="44">
                  <c:v>9498</c:v>
                </c:pt>
                <c:pt idx="45">
                  <c:v>9498</c:v>
                </c:pt>
                <c:pt idx="46">
                  <c:v>9550</c:v>
                </c:pt>
                <c:pt idx="47">
                  <c:v>9762</c:v>
                </c:pt>
                <c:pt idx="48">
                  <c:v>9918</c:v>
                </c:pt>
                <c:pt idx="49">
                  <c:v>10136</c:v>
                </c:pt>
                <c:pt idx="50">
                  <c:v>10282</c:v>
                </c:pt>
                <c:pt idx="51">
                  <c:v>10283</c:v>
                </c:pt>
                <c:pt idx="52">
                  <c:v>10283</c:v>
                </c:pt>
                <c:pt idx="53">
                  <c:v>10385</c:v>
                </c:pt>
                <c:pt idx="54">
                  <c:v>10790</c:v>
                </c:pt>
                <c:pt idx="55">
                  <c:v>11488</c:v>
                </c:pt>
                <c:pt idx="56">
                  <c:v>11900</c:v>
                </c:pt>
                <c:pt idx="57">
                  <c:v>12373</c:v>
                </c:pt>
                <c:pt idx="58">
                  <c:v>12872</c:v>
                </c:pt>
                <c:pt idx="59">
                  <c:v>12967</c:v>
                </c:pt>
                <c:pt idx="60">
                  <c:v>14167</c:v>
                </c:pt>
                <c:pt idx="61">
                  <c:v>15727</c:v>
                </c:pt>
                <c:pt idx="62">
                  <c:v>17519</c:v>
                </c:pt>
                <c:pt idx="63">
                  <c:v>19051</c:v>
                </c:pt>
                <c:pt idx="64">
                  <c:v>20271</c:v>
                </c:pt>
                <c:pt idx="65">
                  <c:v>20351</c:v>
                </c:pt>
                <c:pt idx="66">
                  <c:v>20352</c:v>
                </c:pt>
                <c:pt idx="67">
                  <c:v>21374</c:v>
                </c:pt>
                <c:pt idx="68">
                  <c:v>22889</c:v>
                </c:pt>
                <c:pt idx="69">
                  <c:v>24277</c:v>
                </c:pt>
                <c:pt idx="70">
                  <c:v>25665</c:v>
                </c:pt>
                <c:pt idx="71">
                  <c:v>26897</c:v>
                </c:pt>
                <c:pt idx="72">
                  <c:v>27068</c:v>
                </c:pt>
                <c:pt idx="73">
                  <c:v>27072</c:v>
                </c:pt>
                <c:pt idx="74">
                  <c:v>27706</c:v>
                </c:pt>
                <c:pt idx="75">
                  <c:v>28696</c:v>
                </c:pt>
                <c:pt idx="76">
                  <c:v>29803</c:v>
                </c:pt>
                <c:pt idx="77">
                  <c:v>30673</c:v>
                </c:pt>
                <c:pt idx="78">
                  <c:v>31261</c:v>
                </c:pt>
                <c:pt idx="79">
                  <c:v>31381</c:v>
                </c:pt>
                <c:pt idx="80">
                  <c:v>31381</c:v>
                </c:pt>
                <c:pt idx="81">
                  <c:v>31850</c:v>
                </c:pt>
                <c:pt idx="82">
                  <c:v>32537</c:v>
                </c:pt>
                <c:pt idx="83">
                  <c:v>33217</c:v>
                </c:pt>
                <c:pt idx="84">
                  <c:v>33716</c:v>
                </c:pt>
                <c:pt idx="85">
                  <c:v>33799</c:v>
                </c:pt>
                <c:pt idx="86">
                  <c:v>33799</c:v>
                </c:pt>
                <c:pt idx="87">
                  <c:v>33799</c:v>
                </c:pt>
                <c:pt idx="88">
                  <c:v>33800</c:v>
                </c:pt>
                <c:pt idx="89">
                  <c:v>34124</c:v>
                </c:pt>
                <c:pt idx="90">
                  <c:v>34775</c:v>
                </c:pt>
                <c:pt idx="91">
                  <c:v>35797</c:v>
                </c:pt>
                <c:pt idx="92">
                  <c:v>37052</c:v>
                </c:pt>
                <c:pt idx="93">
                  <c:v>37304</c:v>
                </c:pt>
                <c:pt idx="94">
                  <c:v>37343</c:v>
                </c:pt>
                <c:pt idx="95">
                  <c:v>38430</c:v>
                </c:pt>
                <c:pt idx="96">
                  <c:v>39851</c:v>
                </c:pt>
                <c:pt idx="97">
                  <c:v>41214</c:v>
                </c:pt>
                <c:pt idx="98">
                  <c:v>42508</c:v>
                </c:pt>
                <c:pt idx="99">
                  <c:v>43926</c:v>
                </c:pt>
                <c:pt idx="100">
                  <c:v>44127</c:v>
                </c:pt>
                <c:pt idx="101">
                  <c:v>44173</c:v>
                </c:pt>
                <c:pt idx="102">
                  <c:v>45043</c:v>
                </c:pt>
                <c:pt idx="103">
                  <c:v>45949</c:v>
                </c:pt>
                <c:pt idx="104">
                  <c:v>47058</c:v>
                </c:pt>
                <c:pt idx="105">
                  <c:v>47941</c:v>
                </c:pt>
                <c:pt idx="106">
                  <c:v>48615</c:v>
                </c:pt>
                <c:pt idx="107">
                  <c:v>48653</c:v>
                </c:pt>
                <c:pt idx="108">
                  <c:v>48664</c:v>
                </c:pt>
                <c:pt idx="109">
                  <c:v>49352</c:v>
                </c:pt>
                <c:pt idx="110">
                  <c:v>50264</c:v>
                </c:pt>
                <c:pt idx="111">
                  <c:v>51406</c:v>
                </c:pt>
                <c:pt idx="112">
                  <c:v>52476</c:v>
                </c:pt>
                <c:pt idx="113">
                  <c:v>53291</c:v>
                </c:pt>
                <c:pt idx="114">
                  <c:v>53329</c:v>
                </c:pt>
                <c:pt idx="115">
                  <c:v>53339</c:v>
                </c:pt>
                <c:pt idx="116">
                  <c:v>54103</c:v>
                </c:pt>
                <c:pt idx="117">
                  <c:v>55014</c:v>
                </c:pt>
                <c:pt idx="118">
                  <c:v>55878</c:v>
                </c:pt>
                <c:pt idx="119">
                  <c:v>56661</c:v>
                </c:pt>
                <c:pt idx="120">
                  <c:v>57411</c:v>
                </c:pt>
                <c:pt idx="121">
                  <c:v>57483</c:v>
                </c:pt>
                <c:pt idx="122">
                  <c:v>57497</c:v>
                </c:pt>
                <c:pt idx="123">
                  <c:v>58384</c:v>
                </c:pt>
                <c:pt idx="124">
                  <c:v>59470</c:v>
                </c:pt>
                <c:pt idx="125">
                  <c:v>60319</c:v>
                </c:pt>
                <c:pt idx="126">
                  <c:v>61013</c:v>
                </c:pt>
                <c:pt idx="127">
                  <c:v>61642</c:v>
                </c:pt>
                <c:pt idx="128">
                  <c:v>61677</c:v>
                </c:pt>
                <c:pt idx="129">
                  <c:v>61720</c:v>
                </c:pt>
                <c:pt idx="130">
                  <c:v>62257</c:v>
                </c:pt>
                <c:pt idx="131">
                  <c:v>63139</c:v>
                </c:pt>
                <c:pt idx="132">
                  <c:v>64306</c:v>
                </c:pt>
                <c:pt idx="133">
                  <c:v>65635</c:v>
                </c:pt>
                <c:pt idx="134">
                  <c:v>66844</c:v>
                </c:pt>
                <c:pt idx="135">
                  <c:v>67118</c:v>
                </c:pt>
                <c:pt idx="136">
                  <c:v>67136</c:v>
                </c:pt>
                <c:pt idx="137">
                  <c:v>68403</c:v>
                </c:pt>
                <c:pt idx="138">
                  <c:v>69912</c:v>
                </c:pt>
                <c:pt idx="139">
                  <c:v>71494</c:v>
                </c:pt>
                <c:pt idx="140">
                  <c:v>73129</c:v>
                </c:pt>
                <c:pt idx="141">
                  <c:v>74348</c:v>
                </c:pt>
                <c:pt idx="142">
                  <c:v>74432</c:v>
                </c:pt>
                <c:pt idx="143">
                  <c:v>74444</c:v>
                </c:pt>
                <c:pt idx="144">
                  <c:v>75697</c:v>
                </c:pt>
                <c:pt idx="145">
                  <c:v>77643</c:v>
                </c:pt>
                <c:pt idx="146">
                  <c:v>79796</c:v>
                </c:pt>
                <c:pt idx="147">
                  <c:v>81764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38-4600-9646-2A42442709C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Hlavní město Praha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List1!$B$1:$ES$1</c:f>
              <c:strCache>
                <c:ptCount val="148"/>
                <c:pt idx="0">
                  <c:v>1-I.</c:v>
                </c:pt>
                <c:pt idx="1">
                  <c:v>6-I.</c:v>
                </c:pt>
                <c:pt idx="2">
                  <c:v>7-I.</c:v>
                </c:pt>
                <c:pt idx="3">
                  <c:v>8-I.</c:v>
                </c:pt>
                <c:pt idx="4">
                  <c:v>9-I.</c:v>
                </c:pt>
                <c:pt idx="5">
                  <c:v>11-I.</c:v>
                </c:pt>
                <c:pt idx="6">
                  <c:v>12-I.</c:v>
                </c:pt>
                <c:pt idx="7">
                  <c:v>13-I.</c:v>
                </c:pt>
                <c:pt idx="8">
                  <c:v>14-I.</c:v>
                </c:pt>
                <c:pt idx="9">
                  <c:v>15-I.</c:v>
                </c:pt>
                <c:pt idx="10">
                  <c:v>16-I.</c:v>
                </c:pt>
                <c:pt idx="11">
                  <c:v>17-I.</c:v>
                </c:pt>
                <c:pt idx="12">
                  <c:v>18-I.</c:v>
                </c:pt>
                <c:pt idx="13">
                  <c:v>19-I.</c:v>
                </c:pt>
                <c:pt idx="14">
                  <c:v>20-I.</c:v>
                </c:pt>
                <c:pt idx="15">
                  <c:v>21-I.</c:v>
                </c:pt>
                <c:pt idx="16">
                  <c:v>22-I.</c:v>
                </c:pt>
                <c:pt idx="17">
                  <c:v>23-I.</c:v>
                </c:pt>
                <c:pt idx="18">
                  <c:v>24-I.</c:v>
                </c:pt>
                <c:pt idx="19">
                  <c:v>25-I.</c:v>
                </c:pt>
                <c:pt idx="20">
                  <c:v>26-I.</c:v>
                </c:pt>
                <c:pt idx="21">
                  <c:v>27-I.</c:v>
                </c:pt>
                <c:pt idx="22">
                  <c:v>28-I.</c:v>
                </c:pt>
                <c:pt idx="23">
                  <c:v>29-I.</c:v>
                </c:pt>
                <c:pt idx="24">
                  <c:v>30-I.</c:v>
                </c:pt>
                <c:pt idx="25">
                  <c:v>31-I.</c:v>
                </c:pt>
                <c:pt idx="26">
                  <c:v>1-II.</c:v>
                </c:pt>
                <c:pt idx="27">
                  <c:v>2-II.</c:v>
                </c:pt>
                <c:pt idx="28">
                  <c:v>3-II.</c:v>
                </c:pt>
                <c:pt idx="29">
                  <c:v>4-II.</c:v>
                </c:pt>
                <c:pt idx="30">
                  <c:v>5-II.</c:v>
                </c:pt>
                <c:pt idx="31">
                  <c:v>7-II.</c:v>
                </c:pt>
                <c:pt idx="32">
                  <c:v>8-II.</c:v>
                </c:pt>
                <c:pt idx="33">
                  <c:v>9-II.</c:v>
                </c:pt>
                <c:pt idx="34">
                  <c:v>10-II.</c:v>
                </c:pt>
                <c:pt idx="35">
                  <c:v>11-II.</c:v>
                </c:pt>
                <c:pt idx="36">
                  <c:v>12-II.</c:v>
                </c:pt>
                <c:pt idx="37">
                  <c:v>13-II.</c:v>
                </c:pt>
                <c:pt idx="38">
                  <c:v>14-II.</c:v>
                </c:pt>
                <c:pt idx="39">
                  <c:v>15-II.</c:v>
                </c:pt>
                <c:pt idx="40">
                  <c:v>16-II.</c:v>
                </c:pt>
                <c:pt idx="41">
                  <c:v>17-II.</c:v>
                </c:pt>
                <c:pt idx="42">
                  <c:v>18-II.</c:v>
                </c:pt>
                <c:pt idx="43">
                  <c:v>19-II.</c:v>
                </c:pt>
                <c:pt idx="44">
                  <c:v>20-II.</c:v>
                </c:pt>
                <c:pt idx="45">
                  <c:v>21-II.</c:v>
                </c:pt>
                <c:pt idx="46">
                  <c:v>22-II.</c:v>
                </c:pt>
                <c:pt idx="47">
                  <c:v>23-II.</c:v>
                </c:pt>
                <c:pt idx="48">
                  <c:v>24-II.</c:v>
                </c:pt>
                <c:pt idx="49">
                  <c:v>25-II.</c:v>
                </c:pt>
                <c:pt idx="50">
                  <c:v>26-II.</c:v>
                </c:pt>
                <c:pt idx="51">
                  <c:v>27-II.</c:v>
                </c:pt>
                <c:pt idx="52">
                  <c:v>28-II.</c:v>
                </c:pt>
                <c:pt idx="53">
                  <c:v>1-III.</c:v>
                </c:pt>
                <c:pt idx="54">
                  <c:v>2-III.</c:v>
                </c:pt>
                <c:pt idx="55">
                  <c:v>3-III.</c:v>
                </c:pt>
                <c:pt idx="56">
                  <c:v>4-III.</c:v>
                </c:pt>
                <c:pt idx="57">
                  <c:v>5-III.</c:v>
                </c:pt>
                <c:pt idx="58">
                  <c:v>6-III.</c:v>
                </c:pt>
                <c:pt idx="59">
                  <c:v>7-III.</c:v>
                </c:pt>
                <c:pt idx="60">
                  <c:v>8-III.</c:v>
                </c:pt>
                <c:pt idx="61">
                  <c:v>9-III.</c:v>
                </c:pt>
                <c:pt idx="62">
                  <c:v>10-III.</c:v>
                </c:pt>
                <c:pt idx="63">
                  <c:v>11-III.</c:v>
                </c:pt>
                <c:pt idx="64">
                  <c:v>12-III.</c:v>
                </c:pt>
                <c:pt idx="65">
                  <c:v>13-III.</c:v>
                </c:pt>
                <c:pt idx="66">
                  <c:v>14-III.</c:v>
                </c:pt>
                <c:pt idx="67">
                  <c:v>15-III.</c:v>
                </c:pt>
                <c:pt idx="68">
                  <c:v>16-III.</c:v>
                </c:pt>
                <c:pt idx="69">
                  <c:v>17-III.</c:v>
                </c:pt>
                <c:pt idx="70">
                  <c:v>18-III.</c:v>
                </c:pt>
                <c:pt idx="71">
                  <c:v>19-III.</c:v>
                </c:pt>
                <c:pt idx="72">
                  <c:v>20-III.</c:v>
                </c:pt>
                <c:pt idx="73">
                  <c:v>21-III.</c:v>
                </c:pt>
                <c:pt idx="74">
                  <c:v>22-III.</c:v>
                </c:pt>
                <c:pt idx="75">
                  <c:v>23-III.</c:v>
                </c:pt>
                <c:pt idx="76">
                  <c:v>24-III.</c:v>
                </c:pt>
                <c:pt idx="77">
                  <c:v>25-III.</c:v>
                </c:pt>
                <c:pt idx="78">
                  <c:v>26-III.</c:v>
                </c:pt>
                <c:pt idx="79">
                  <c:v>27-III.</c:v>
                </c:pt>
                <c:pt idx="80">
                  <c:v>28-III.</c:v>
                </c:pt>
                <c:pt idx="81">
                  <c:v>29-III.</c:v>
                </c:pt>
                <c:pt idx="82">
                  <c:v>30-III.</c:v>
                </c:pt>
                <c:pt idx="83">
                  <c:v>31-III.</c:v>
                </c:pt>
                <c:pt idx="84">
                  <c:v>1-IV.</c:v>
                </c:pt>
                <c:pt idx="85">
                  <c:v>2-IV.</c:v>
                </c:pt>
                <c:pt idx="86">
                  <c:v>3-IV.</c:v>
                </c:pt>
                <c:pt idx="87">
                  <c:v>4-IV.</c:v>
                </c:pt>
                <c:pt idx="88">
                  <c:v>5-IV.</c:v>
                </c:pt>
                <c:pt idx="89">
                  <c:v>6-IV.</c:v>
                </c:pt>
                <c:pt idx="90">
                  <c:v>7-IV.</c:v>
                </c:pt>
                <c:pt idx="91">
                  <c:v>8-IV.</c:v>
                </c:pt>
                <c:pt idx="92">
                  <c:v>9-IV.</c:v>
                </c:pt>
                <c:pt idx="93">
                  <c:v>10-IV.</c:v>
                </c:pt>
                <c:pt idx="94">
                  <c:v>11-IV.</c:v>
                </c:pt>
                <c:pt idx="95">
                  <c:v>12-IV.</c:v>
                </c:pt>
                <c:pt idx="96">
                  <c:v>13-IV.</c:v>
                </c:pt>
                <c:pt idx="97">
                  <c:v>14-IV.</c:v>
                </c:pt>
                <c:pt idx="98">
                  <c:v>15-IV.</c:v>
                </c:pt>
                <c:pt idx="99">
                  <c:v>16-IV.</c:v>
                </c:pt>
                <c:pt idx="100">
                  <c:v>17-IV.</c:v>
                </c:pt>
                <c:pt idx="101">
                  <c:v>18-IV.</c:v>
                </c:pt>
                <c:pt idx="102">
                  <c:v>19-IV.</c:v>
                </c:pt>
                <c:pt idx="103">
                  <c:v>20-IV.</c:v>
                </c:pt>
                <c:pt idx="104">
                  <c:v>21-IV.</c:v>
                </c:pt>
                <c:pt idx="105">
                  <c:v>22-IV.</c:v>
                </c:pt>
                <c:pt idx="106">
                  <c:v>23-IV.</c:v>
                </c:pt>
                <c:pt idx="107">
                  <c:v>24-IV.</c:v>
                </c:pt>
                <c:pt idx="108">
                  <c:v>25-IV.</c:v>
                </c:pt>
                <c:pt idx="109">
                  <c:v>26-IV.</c:v>
                </c:pt>
                <c:pt idx="110">
                  <c:v>27-IV.</c:v>
                </c:pt>
                <c:pt idx="111">
                  <c:v>28-IV.</c:v>
                </c:pt>
                <c:pt idx="112">
                  <c:v>29-IV.</c:v>
                </c:pt>
                <c:pt idx="113">
                  <c:v>30-IV.</c:v>
                </c:pt>
                <c:pt idx="114">
                  <c:v>1-V.</c:v>
                </c:pt>
                <c:pt idx="115">
                  <c:v>2-V.</c:v>
                </c:pt>
                <c:pt idx="116">
                  <c:v>3-V.</c:v>
                </c:pt>
                <c:pt idx="117">
                  <c:v>4-V.</c:v>
                </c:pt>
                <c:pt idx="118">
                  <c:v>5-V.</c:v>
                </c:pt>
                <c:pt idx="119">
                  <c:v>6-V.</c:v>
                </c:pt>
                <c:pt idx="120">
                  <c:v>7-V.</c:v>
                </c:pt>
                <c:pt idx="121">
                  <c:v>8-V.</c:v>
                </c:pt>
                <c:pt idx="122">
                  <c:v>9-V.</c:v>
                </c:pt>
                <c:pt idx="123">
                  <c:v>10-V.</c:v>
                </c:pt>
                <c:pt idx="124">
                  <c:v>11-V.</c:v>
                </c:pt>
                <c:pt idx="125">
                  <c:v>12-V.</c:v>
                </c:pt>
                <c:pt idx="126">
                  <c:v>13-V.</c:v>
                </c:pt>
                <c:pt idx="127">
                  <c:v>14-V.</c:v>
                </c:pt>
                <c:pt idx="128">
                  <c:v>15-V.</c:v>
                </c:pt>
                <c:pt idx="129">
                  <c:v>16-V.</c:v>
                </c:pt>
                <c:pt idx="130">
                  <c:v>17-V.</c:v>
                </c:pt>
                <c:pt idx="131">
                  <c:v>18-V.</c:v>
                </c:pt>
                <c:pt idx="132">
                  <c:v>19-V.</c:v>
                </c:pt>
                <c:pt idx="133">
                  <c:v>20-V.</c:v>
                </c:pt>
                <c:pt idx="134">
                  <c:v>21-V.</c:v>
                </c:pt>
                <c:pt idx="135">
                  <c:v>22-V.</c:v>
                </c:pt>
                <c:pt idx="136">
                  <c:v>23-V.</c:v>
                </c:pt>
                <c:pt idx="137">
                  <c:v>24-V.</c:v>
                </c:pt>
                <c:pt idx="138">
                  <c:v>25-V.</c:v>
                </c:pt>
                <c:pt idx="139">
                  <c:v>26-V.</c:v>
                </c:pt>
                <c:pt idx="140">
                  <c:v>27-V.</c:v>
                </c:pt>
                <c:pt idx="141">
                  <c:v>28-V.</c:v>
                </c:pt>
                <c:pt idx="142">
                  <c:v>29-V.</c:v>
                </c:pt>
                <c:pt idx="143">
                  <c:v>30-V.</c:v>
                </c:pt>
                <c:pt idx="144">
                  <c:v>31-V.</c:v>
                </c:pt>
                <c:pt idx="145">
                  <c:v>1-VI.</c:v>
                </c:pt>
                <c:pt idx="146">
                  <c:v>2-VI.</c:v>
                </c:pt>
                <c:pt idx="147">
                  <c:v>3-VI.</c:v>
                </c:pt>
              </c:strCache>
            </c:strRef>
          </c:cat>
          <c:val>
            <c:numRef>
              <c:f>List1!$B$4:$ES$4</c:f>
              <c:numCache>
                <c:formatCode>General</c:formatCode>
                <c:ptCount val="148"/>
                <c:pt idx="0">
                  <c:v>0</c:v>
                </c:pt>
                <c:pt idx="1">
                  <c:v>30</c:v>
                </c:pt>
                <c:pt idx="2">
                  <c:v>115</c:v>
                </c:pt>
                <c:pt idx="3">
                  <c:v>489</c:v>
                </c:pt>
                <c:pt idx="4">
                  <c:v>626</c:v>
                </c:pt>
                <c:pt idx="5">
                  <c:v>922</c:v>
                </c:pt>
                <c:pt idx="6">
                  <c:v>1131</c:v>
                </c:pt>
                <c:pt idx="7">
                  <c:v>1376</c:v>
                </c:pt>
                <c:pt idx="8">
                  <c:v>1695</c:v>
                </c:pt>
                <c:pt idx="9">
                  <c:v>2130</c:v>
                </c:pt>
                <c:pt idx="10">
                  <c:v>2542</c:v>
                </c:pt>
                <c:pt idx="11">
                  <c:v>2656</c:v>
                </c:pt>
                <c:pt idx="12">
                  <c:v>2998</c:v>
                </c:pt>
                <c:pt idx="13">
                  <c:v>3104</c:v>
                </c:pt>
                <c:pt idx="14">
                  <c:v>3253</c:v>
                </c:pt>
                <c:pt idx="15">
                  <c:v>3349</c:v>
                </c:pt>
                <c:pt idx="16">
                  <c:v>3436</c:v>
                </c:pt>
                <c:pt idx="17">
                  <c:v>3475</c:v>
                </c:pt>
                <c:pt idx="18">
                  <c:v>3480</c:v>
                </c:pt>
                <c:pt idx="19">
                  <c:v>3515</c:v>
                </c:pt>
                <c:pt idx="20">
                  <c:v>3534</c:v>
                </c:pt>
                <c:pt idx="21">
                  <c:v>3540</c:v>
                </c:pt>
                <c:pt idx="22">
                  <c:v>3546</c:v>
                </c:pt>
                <c:pt idx="23">
                  <c:v>3713</c:v>
                </c:pt>
                <c:pt idx="24">
                  <c:v>3792</c:v>
                </c:pt>
                <c:pt idx="25">
                  <c:v>3793</c:v>
                </c:pt>
                <c:pt idx="26">
                  <c:v>4027</c:v>
                </c:pt>
                <c:pt idx="27">
                  <c:v>4145</c:v>
                </c:pt>
                <c:pt idx="28">
                  <c:v>4190</c:v>
                </c:pt>
                <c:pt idx="29">
                  <c:v>4209</c:v>
                </c:pt>
                <c:pt idx="30">
                  <c:v>4221</c:v>
                </c:pt>
                <c:pt idx="31">
                  <c:v>4221</c:v>
                </c:pt>
                <c:pt idx="32">
                  <c:v>4516</c:v>
                </c:pt>
                <c:pt idx="33">
                  <c:v>4730</c:v>
                </c:pt>
                <c:pt idx="34">
                  <c:v>4978</c:v>
                </c:pt>
                <c:pt idx="35">
                  <c:v>5452</c:v>
                </c:pt>
                <c:pt idx="36">
                  <c:v>5919</c:v>
                </c:pt>
                <c:pt idx="37">
                  <c:v>6322</c:v>
                </c:pt>
                <c:pt idx="38">
                  <c:v>6341</c:v>
                </c:pt>
                <c:pt idx="39">
                  <c:v>6567</c:v>
                </c:pt>
                <c:pt idx="40">
                  <c:v>6745</c:v>
                </c:pt>
                <c:pt idx="41">
                  <c:v>7009</c:v>
                </c:pt>
                <c:pt idx="42">
                  <c:v>7123</c:v>
                </c:pt>
                <c:pt idx="43">
                  <c:v>7319</c:v>
                </c:pt>
                <c:pt idx="44">
                  <c:v>7364</c:v>
                </c:pt>
                <c:pt idx="45">
                  <c:v>7364</c:v>
                </c:pt>
                <c:pt idx="46">
                  <c:v>7459</c:v>
                </c:pt>
                <c:pt idx="47">
                  <c:v>7561</c:v>
                </c:pt>
                <c:pt idx="48">
                  <c:v>7626</c:v>
                </c:pt>
                <c:pt idx="49">
                  <c:v>7718</c:v>
                </c:pt>
                <c:pt idx="50">
                  <c:v>7977</c:v>
                </c:pt>
                <c:pt idx="51">
                  <c:v>7989</c:v>
                </c:pt>
                <c:pt idx="52">
                  <c:v>7999</c:v>
                </c:pt>
                <c:pt idx="53">
                  <c:v>8469</c:v>
                </c:pt>
                <c:pt idx="54">
                  <c:v>8917</c:v>
                </c:pt>
                <c:pt idx="55">
                  <c:v>9487</c:v>
                </c:pt>
                <c:pt idx="56">
                  <c:v>10077</c:v>
                </c:pt>
                <c:pt idx="57">
                  <c:v>10559</c:v>
                </c:pt>
                <c:pt idx="58">
                  <c:v>10620</c:v>
                </c:pt>
                <c:pt idx="59">
                  <c:v>10637</c:v>
                </c:pt>
                <c:pt idx="60">
                  <c:v>10968</c:v>
                </c:pt>
                <c:pt idx="61">
                  <c:v>11392</c:v>
                </c:pt>
                <c:pt idx="62">
                  <c:v>12311</c:v>
                </c:pt>
                <c:pt idx="63">
                  <c:v>13450</c:v>
                </c:pt>
                <c:pt idx="64">
                  <c:v>14927</c:v>
                </c:pt>
                <c:pt idx="65">
                  <c:v>15524</c:v>
                </c:pt>
                <c:pt idx="66">
                  <c:v>15566</c:v>
                </c:pt>
                <c:pt idx="67">
                  <c:v>16496</c:v>
                </c:pt>
                <c:pt idx="68">
                  <c:v>17599</c:v>
                </c:pt>
                <c:pt idx="69">
                  <c:v>18779</c:v>
                </c:pt>
                <c:pt idx="70">
                  <c:v>19998</c:v>
                </c:pt>
                <c:pt idx="71">
                  <c:v>20939</c:v>
                </c:pt>
                <c:pt idx="72">
                  <c:v>21002</c:v>
                </c:pt>
                <c:pt idx="73">
                  <c:v>21003</c:v>
                </c:pt>
                <c:pt idx="74">
                  <c:v>21740</c:v>
                </c:pt>
                <c:pt idx="75">
                  <c:v>22690</c:v>
                </c:pt>
                <c:pt idx="76">
                  <c:v>23699</c:v>
                </c:pt>
                <c:pt idx="77">
                  <c:v>24581</c:v>
                </c:pt>
                <c:pt idx="78">
                  <c:v>25432</c:v>
                </c:pt>
                <c:pt idx="79">
                  <c:v>25569</c:v>
                </c:pt>
                <c:pt idx="80">
                  <c:v>25576</c:v>
                </c:pt>
                <c:pt idx="81">
                  <c:v>26060</c:v>
                </c:pt>
                <c:pt idx="82">
                  <c:v>26926</c:v>
                </c:pt>
                <c:pt idx="83">
                  <c:v>27759</c:v>
                </c:pt>
                <c:pt idx="84">
                  <c:v>28490</c:v>
                </c:pt>
                <c:pt idx="85">
                  <c:v>28501</c:v>
                </c:pt>
                <c:pt idx="86">
                  <c:v>28506</c:v>
                </c:pt>
                <c:pt idx="87">
                  <c:v>28506</c:v>
                </c:pt>
                <c:pt idx="88">
                  <c:v>28508</c:v>
                </c:pt>
                <c:pt idx="89">
                  <c:v>28950</c:v>
                </c:pt>
                <c:pt idx="90">
                  <c:v>29519</c:v>
                </c:pt>
                <c:pt idx="91">
                  <c:v>30080</c:v>
                </c:pt>
                <c:pt idx="92">
                  <c:v>30619</c:v>
                </c:pt>
                <c:pt idx="93">
                  <c:v>30630</c:v>
                </c:pt>
                <c:pt idx="94">
                  <c:v>30630</c:v>
                </c:pt>
                <c:pt idx="95">
                  <c:v>31230</c:v>
                </c:pt>
                <c:pt idx="96">
                  <c:v>32148</c:v>
                </c:pt>
                <c:pt idx="97">
                  <c:v>33534</c:v>
                </c:pt>
                <c:pt idx="98">
                  <c:v>35239</c:v>
                </c:pt>
                <c:pt idx="99">
                  <c:v>36325</c:v>
                </c:pt>
                <c:pt idx="100">
                  <c:v>36377</c:v>
                </c:pt>
                <c:pt idx="101">
                  <c:v>36386</c:v>
                </c:pt>
                <c:pt idx="102">
                  <c:v>37325</c:v>
                </c:pt>
                <c:pt idx="103">
                  <c:v>38694</c:v>
                </c:pt>
                <c:pt idx="104">
                  <c:v>39947</c:v>
                </c:pt>
                <c:pt idx="105">
                  <c:v>41284</c:v>
                </c:pt>
                <c:pt idx="106">
                  <c:v>42215</c:v>
                </c:pt>
                <c:pt idx="107">
                  <c:v>42216</c:v>
                </c:pt>
                <c:pt idx="108">
                  <c:v>42216</c:v>
                </c:pt>
                <c:pt idx="109">
                  <c:v>42858</c:v>
                </c:pt>
                <c:pt idx="110">
                  <c:v>43880</c:v>
                </c:pt>
                <c:pt idx="111">
                  <c:v>45093</c:v>
                </c:pt>
                <c:pt idx="112">
                  <c:v>46259</c:v>
                </c:pt>
                <c:pt idx="113">
                  <c:v>46858</c:v>
                </c:pt>
                <c:pt idx="114">
                  <c:v>46864</c:v>
                </c:pt>
                <c:pt idx="115">
                  <c:v>46864</c:v>
                </c:pt>
                <c:pt idx="116">
                  <c:v>47373</c:v>
                </c:pt>
                <c:pt idx="117">
                  <c:v>48182</c:v>
                </c:pt>
                <c:pt idx="118">
                  <c:v>49334</c:v>
                </c:pt>
                <c:pt idx="119">
                  <c:v>50700</c:v>
                </c:pt>
                <c:pt idx="120">
                  <c:v>51939</c:v>
                </c:pt>
                <c:pt idx="121">
                  <c:v>52031</c:v>
                </c:pt>
                <c:pt idx="122">
                  <c:v>52044</c:v>
                </c:pt>
                <c:pt idx="123">
                  <c:v>53207</c:v>
                </c:pt>
                <c:pt idx="124">
                  <c:v>54676</c:v>
                </c:pt>
                <c:pt idx="125">
                  <c:v>56221</c:v>
                </c:pt>
                <c:pt idx="126">
                  <c:v>57423</c:v>
                </c:pt>
                <c:pt idx="127">
                  <c:v>58377</c:v>
                </c:pt>
                <c:pt idx="128">
                  <c:v>58441</c:v>
                </c:pt>
                <c:pt idx="129">
                  <c:v>58446</c:v>
                </c:pt>
                <c:pt idx="130">
                  <c:v>59134</c:v>
                </c:pt>
                <c:pt idx="131">
                  <c:v>60063</c:v>
                </c:pt>
                <c:pt idx="132">
                  <c:v>61254</c:v>
                </c:pt>
                <c:pt idx="133">
                  <c:v>62446</c:v>
                </c:pt>
                <c:pt idx="134">
                  <c:v>63337</c:v>
                </c:pt>
                <c:pt idx="135">
                  <c:v>63342</c:v>
                </c:pt>
                <c:pt idx="136">
                  <c:v>63350</c:v>
                </c:pt>
                <c:pt idx="137">
                  <c:v>64230</c:v>
                </c:pt>
                <c:pt idx="138">
                  <c:v>65467</c:v>
                </c:pt>
                <c:pt idx="139">
                  <c:v>66839</c:v>
                </c:pt>
                <c:pt idx="140">
                  <c:v>68597</c:v>
                </c:pt>
                <c:pt idx="141">
                  <c:v>70177</c:v>
                </c:pt>
                <c:pt idx="142">
                  <c:v>70249</c:v>
                </c:pt>
                <c:pt idx="143">
                  <c:v>70253</c:v>
                </c:pt>
                <c:pt idx="144">
                  <c:v>71539</c:v>
                </c:pt>
                <c:pt idx="145">
                  <c:v>73295</c:v>
                </c:pt>
                <c:pt idx="146">
                  <c:v>75298</c:v>
                </c:pt>
                <c:pt idx="147">
                  <c:v>77188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438-4600-9646-2A42442709C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Zlínský kraj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List1!$B$1:$ES$1</c:f>
              <c:strCache>
                <c:ptCount val="148"/>
                <c:pt idx="0">
                  <c:v>1-I.</c:v>
                </c:pt>
                <c:pt idx="1">
                  <c:v>6-I.</c:v>
                </c:pt>
                <c:pt idx="2">
                  <c:v>7-I.</c:v>
                </c:pt>
                <c:pt idx="3">
                  <c:v>8-I.</c:v>
                </c:pt>
                <c:pt idx="4">
                  <c:v>9-I.</c:v>
                </c:pt>
                <c:pt idx="5">
                  <c:v>11-I.</c:v>
                </c:pt>
                <c:pt idx="6">
                  <c:v>12-I.</c:v>
                </c:pt>
                <c:pt idx="7">
                  <c:v>13-I.</c:v>
                </c:pt>
                <c:pt idx="8">
                  <c:v>14-I.</c:v>
                </c:pt>
                <c:pt idx="9">
                  <c:v>15-I.</c:v>
                </c:pt>
                <c:pt idx="10">
                  <c:v>16-I.</c:v>
                </c:pt>
                <c:pt idx="11">
                  <c:v>17-I.</c:v>
                </c:pt>
                <c:pt idx="12">
                  <c:v>18-I.</c:v>
                </c:pt>
                <c:pt idx="13">
                  <c:v>19-I.</c:v>
                </c:pt>
                <c:pt idx="14">
                  <c:v>20-I.</c:v>
                </c:pt>
                <c:pt idx="15">
                  <c:v>21-I.</c:v>
                </c:pt>
                <c:pt idx="16">
                  <c:v>22-I.</c:v>
                </c:pt>
                <c:pt idx="17">
                  <c:v>23-I.</c:v>
                </c:pt>
                <c:pt idx="18">
                  <c:v>24-I.</c:v>
                </c:pt>
                <c:pt idx="19">
                  <c:v>25-I.</c:v>
                </c:pt>
                <c:pt idx="20">
                  <c:v>26-I.</c:v>
                </c:pt>
                <c:pt idx="21">
                  <c:v>27-I.</c:v>
                </c:pt>
                <c:pt idx="22">
                  <c:v>28-I.</c:v>
                </c:pt>
                <c:pt idx="23">
                  <c:v>29-I.</c:v>
                </c:pt>
                <c:pt idx="24">
                  <c:v>30-I.</c:v>
                </c:pt>
                <c:pt idx="25">
                  <c:v>31-I.</c:v>
                </c:pt>
                <c:pt idx="26">
                  <c:v>1-II.</c:v>
                </c:pt>
                <c:pt idx="27">
                  <c:v>2-II.</c:v>
                </c:pt>
                <c:pt idx="28">
                  <c:v>3-II.</c:v>
                </c:pt>
                <c:pt idx="29">
                  <c:v>4-II.</c:v>
                </c:pt>
                <c:pt idx="30">
                  <c:v>5-II.</c:v>
                </c:pt>
                <c:pt idx="31">
                  <c:v>7-II.</c:v>
                </c:pt>
                <c:pt idx="32">
                  <c:v>8-II.</c:v>
                </c:pt>
                <c:pt idx="33">
                  <c:v>9-II.</c:v>
                </c:pt>
                <c:pt idx="34">
                  <c:v>10-II.</c:v>
                </c:pt>
                <c:pt idx="35">
                  <c:v>11-II.</c:v>
                </c:pt>
                <c:pt idx="36">
                  <c:v>12-II.</c:v>
                </c:pt>
                <c:pt idx="37">
                  <c:v>13-II.</c:v>
                </c:pt>
                <c:pt idx="38">
                  <c:v>14-II.</c:v>
                </c:pt>
                <c:pt idx="39">
                  <c:v>15-II.</c:v>
                </c:pt>
                <c:pt idx="40">
                  <c:v>16-II.</c:v>
                </c:pt>
                <c:pt idx="41">
                  <c:v>17-II.</c:v>
                </c:pt>
                <c:pt idx="42">
                  <c:v>18-II.</c:v>
                </c:pt>
                <c:pt idx="43">
                  <c:v>19-II.</c:v>
                </c:pt>
                <c:pt idx="44">
                  <c:v>20-II.</c:v>
                </c:pt>
                <c:pt idx="45">
                  <c:v>21-II.</c:v>
                </c:pt>
                <c:pt idx="46">
                  <c:v>22-II.</c:v>
                </c:pt>
                <c:pt idx="47">
                  <c:v>23-II.</c:v>
                </c:pt>
                <c:pt idx="48">
                  <c:v>24-II.</c:v>
                </c:pt>
                <c:pt idx="49">
                  <c:v>25-II.</c:v>
                </c:pt>
                <c:pt idx="50">
                  <c:v>26-II.</c:v>
                </c:pt>
                <c:pt idx="51">
                  <c:v>27-II.</c:v>
                </c:pt>
                <c:pt idx="52">
                  <c:v>28-II.</c:v>
                </c:pt>
                <c:pt idx="53">
                  <c:v>1-III.</c:v>
                </c:pt>
                <c:pt idx="54">
                  <c:v>2-III.</c:v>
                </c:pt>
                <c:pt idx="55">
                  <c:v>3-III.</c:v>
                </c:pt>
                <c:pt idx="56">
                  <c:v>4-III.</c:v>
                </c:pt>
                <c:pt idx="57">
                  <c:v>5-III.</c:v>
                </c:pt>
                <c:pt idx="58">
                  <c:v>6-III.</c:v>
                </c:pt>
                <c:pt idx="59">
                  <c:v>7-III.</c:v>
                </c:pt>
                <c:pt idx="60">
                  <c:v>8-III.</c:v>
                </c:pt>
                <c:pt idx="61">
                  <c:v>9-III.</c:v>
                </c:pt>
                <c:pt idx="62">
                  <c:v>10-III.</c:v>
                </c:pt>
                <c:pt idx="63">
                  <c:v>11-III.</c:v>
                </c:pt>
                <c:pt idx="64">
                  <c:v>12-III.</c:v>
                </c:pt>
                <c:pt idx="65">
                  <c:v>13-III.</c:v>
                </c:pt>
                <c:pt idx="66">
                  <c:v>14-III.</c:v>
                </c:pt>
                <c:pt idx="67">
                  <c:v>15-III.</c:v>
                </c:pt>
                <c:pt idx="68">
                  <c:v>16-III.</c:v>
                </c:pt>
                <c:pt idx="69">
                  <c:v>17-III.</c:v>
                </c:pt>
                <c:pt idx="70">
                  <c:v>18-III.</c:v>
                </c:pt>
                <c:pt idx="71">
                  <c:v>19-III.</c:v>
                </c:pt>
                <c:pt idx="72">
                  <c:v>20-III.</c:v>
                </c:pt>
                <c:pt idx="73">
                  <c:v>21-III.</c:v>
                </c:pt>
                <c:pt idx="74">
                  <c:v>22-III.</c:v>
                </c:pt>
                <c:pt idx="75">
                  <c:v>23-III.</c:v>
                </c:pt>
                <c:pt idx="76">
                  <c:v>24-III.</c:v>
                </c:pt>
                <c:pt idx="77">
                  <c:v>25-III.</c:v>
                </c:pt>
                <c:pt idx="78">
                  <c:v>26-III.</c:v>
                </c:pt>
                <c:pt idx="79">
                  <c:v>27-III.</c:v>
                </c:pt>
                <c:pt idx="80">
                  <c:v>28-III.</c:v>
                </c:pt>
                <c:pt idx="81">
                  <c:v>29-III.</c:v>
                </c:pt>
                <c:pt idx="82">
                  <c:v>30-III.</c:v>
                </c:pt>
                <c:pt idx="83">
                  <c:v>31-III.</c:v>
                </c:pt>
                <c:pt idx="84">
                  <c:v>1-IV.</c:v>
                </c:pt>
                <c:pt idx="85">
                  <c:v>2-IV.</c:v>
                </c:pt>
                <c:pt idx="86">
                  <c:v>3-IV.</c:v>
                </c:pt>
                <c:pt idx="87">
                  <c:v>4-IV.</c:v>
                </c:pt>
                <c:pt idx="88">
                  <c:v>5-IV.</c:v>
                </c:pt>
                <c:pt idx="89">
                  <c:v>6-IV.</c:v>
                </c:pt>
                <c:pt idx="90">
                  <c:v>7-IV.</c:v>
                </c:pt>
                <c:pt idx="91">
                  <c:v>8-IV.</c:v>
                </c:pt>
                <c:pt idx="92">
                  <c:v>9-IV.</c:v>
                </c:pt>
                <c:pt idx="93">
                  <c:v>10-IV.</c:v>
                </c:pt>
                <c:pt idx="94">
                  <c:v>11-IV.</c:v>
                </c:pt>
                <c:pt idx="95">
                  <c:v>12-IV.</c:v>
                </c:pt>
                <c:pt idx="96">
                  <c:v>13-IV.</c:v>
                </c:pt>
                <c:pt idx="97">
                  <c:v>14-IV.</c:v>
                </c:pt>
                <c:pt idx="98">
                  <c:v>15-IV.</c:v>
                </c:pt>
                <c:pt idx="99">
                  <c:v>16-IV.</c:v>
                </c:pt>
                <c:pt idx="100">
                  <c:v>17-IV.</c:v>
                </c:pt>
                <c:pt idx="101">
                  <c:v>18-IV.</c:v>
                </c:pt>
                <c:pt idx="102">
                  <c:v>19-IV.</c:v>
                </c:pt>
                <c:pt idx="103">
                  <c:v>20-IV.</c:v>
                </c:pt>
                <c:pt idx="104">
                  <c:v>21-IV.</c:v>
                </c:pt>
                <c:pt idx="105">
                  <c:v>22-IV.</c:v>
                </c:pt>
                <c:pt idx="106">
                  <c:v>23-IV.</c:v>
                </c:pt>
                <c:pt idx="107">
                  <c:v>24-IV.</c:v>
                </c:pt>
                <c:pt idx="108">
                  <c:v>25-IV.</c:v>
                </c:pt>
                <c:pt idx="109">
                  <c:v>26-IV.</c:v>
                </c:pt>
                <c:pt idx="110">
                  <c:v>27-IV.</c:v>
                </c:pt>
                <c:pt idx="111">
                  <c:v>28-IV.</c:v>
                </c:pt>
                <c:pt idx="112">
                  <c:v>29-IV.</c:v>
                </c:pt>
                <c:pt idx="113">
                  <c:v>30-IV.</c:v>
                </c:pt>
                <c:pt idx="114">
                  <c:v>1-V.</c:v>
                </c:pt>
                <c:pt idx="115">
                  <c:v>2-V.</c:v>
                </c:pt>
                <c:pt idx="116">
                  <c:v>3-V.</c:v>
                </c:pt>
                <c:pt idx="117">
                  <c:v>4-V.</c:v>
                </c:pt>
                <c:pt idx="118">
                  <c:v>5-V.</c:v>
                </c:pt>
                <c:pt idx="119">
                  <c:v>6-V.</c:v>
                </c:pt>
                <c:pt idx="120">
                  <c:v>7-V.</c:v>
                </c:pt>
                <c:pt idx="121">
                  <c:v>8-V.</c:v>
                </c:pt>
                <c:pt idx="122">
                  <c:v>9-V.</c:v>
                </c:pt>
                <c:pt idx="123">
                  <c:v>10-V.</c:v>
                </c:pt>
                <c:pt idx="124">
                  <c:v>11-V.</c:v>
                </c:pt>
                <c:pt idx="125">
                  <c:v>12-V.</c:v>
                </c:pt>
                <c:pt idx="126">
                  <c:v>13-V.</c:v>
                </c:pt>
                <c:pt idx="127">
                  <c:v>14-V.</c:v>
                </c:pt>
                <c:pt idx="128">
                  <c:v>15-V.</c:v>
                </c:pt>
                <c:pt idx="129">
                  <c:v>16-V.</c:v>
                </c:pt>
                <c:pt idx="130">
                  <c:v>17-V.</c:v>
                </c:pt>
                <c:pt idx="131">
                  <c:v>18-V.</c:v>
                </c:pt>
                <c:pt idx="132">
                  <c:v>19-V.</c:v>
                </c:pt>
                <c:pt idx="133">
                  <c:v>20-V.</c:v>
                </c:pt>
                <c:pt idx="134">
                  <c:v>21-V.</c:v>
                </c:pt>
                <c:pt idx="135">
                  <c:v>22-V.</c:v>
                </c:pt>
                <c:pt idx="136">
                  <c:v>23-V.</c:v>
                </c:pt>
                <c:pt idx="137">
                  <c:v>24-V.</c:v>
                </c:pt>
                <c:pt idx="138">
                  <c:v>25-V.</c:v>
                </c:pt>
                <c:pt idx="139">
                  <c:v>26-V.</c:v>
                </c:pt>
                <c:pt idx="140">
                  <c:v>27-V.</c:v>
                </c:pt>
                <c:pt idx="141">
                  <c:v>28-V.</c:v>
                </c:pt>
                <c:pt idx="142">
                  <c:v>29-V.</c:v>
                </c:pt>
                <c:pt idx="143">
                  <c:v>30-V.</c:v>
                </c:pt>
                <c:pt idx="144">
                  <c:v>31-V.</c:v>
                </c:pt>
                <c:pt idx="145">
                  <c:v>1-VI.</c:v>
                </c:pt>
                <c:pt idx="146">
                  <c:v>2-VI.</c:v>
                </c:pt>
                <c:pt idx="147">
                  <c:v>3-VI.</c:v>
                </c:pt>
              </c:strCache>
            </c:strRef>
          </c:cat>
          <c:val>
            <c:numRef>
              <c:f>List1!$B$5:$ES$5</c:f>
              <c:numCache>
                <c:formatCode>General</c:formatCode>
                <c:ptCount val="14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43</c:v>
                </c:pt>
                <c:pt idx="6">
                  <c:v>73</c:v>
                </c:pt>
                <c:pt idx="7">
                  <c:v>131</c:v>
                </c:pt>
                <c:pt idx="8">
                  <c:v>143</c:v>
                </c:pt>
                <c:pt idx="9">
                  <c:v>197</c:v>
                </c:pt>
                <c:pt idx="10">
                  <c:v>197</c:v>
                </c:pt>
                <c:pt idx="11">
                  <c:v>347</c:v>
                </c:pt>
                <c:pt idx="12">
                  <c:v>359</c:v>
                </c:pt>
                <c:pt idx="13">
                  <c:v>403</c:v>
                </c:pt>
                <c:pt idx="14">
                  <c:v>424</c:v>
                </c:pt>
                <c:pt idx="15">
                  <c:v>575</c:v>
                </c:pt>
                <c:pt idx="16">
                  <c:v>850</c:v>
                </c:pt>
                <c:pt idx="17">
                  <c:v>851</c:v>
                </c:pt>
                <c:pt idx="18">
                  <c:v>851</c:v>
                </c:pt>
                <c:pt idx="19">
                  <c:v>905</c:v>
                </c:pt>
                <c:pt idx="20">
                  <c:v>964</c:v>
                </c:pt>
                <c:pt idx="21">
                  <c:v>964</c:v>
                </c:pt>
                <c:pt idx="22">
                  <c:v>964</c:v>
                </c:pt>
                <c:pt idx="23">
                  <c:v>964</c:v>
                </c:pt>
                <c:pt idx="24">
                  <c:v>964</c:v>
                </c:pt>
                <c:pt idx="25">
                  <c:v>964</c:v>
                </c:pt>
                <c:pt idx="26">
                  <c:v>1006</c:v>
                </c:pt>
                <c:pt idx="27">
                  <c:v>1090</c:v>
                </c:pt>
                <c:pt idx="28">
                  <c:v>1180</c:v>
                </c:pt>
                <c:pt idx="29">
                  <c:v>1198</c:v>
                </c:pt>
                <c:pt idx="30">
                  <c:v>1298</c:v>
                </c:pt>
                <c:pt idx="31">
                  <c:v>1461</c:v>
                </c:pt>
                <c:pt idx="32">
                  <c:v>1479</c:v>
                </c:pt>
                <c:pt idx="33">
                  <c:v>1509</c:v>
                </c:pt>
                <c:pt idx="34">
                  <c:v>1601</c:v>
                </c:pt>
                <c:pt idx="35">
                  <c:v>1745</c:v>
                </c:pt>
                <c:pt idx="36">
                  <c:v>1880</c:v>
                </c:pt>
                <c:pt idx="37">
                  <c:v>1880</c:v>
                </c:pt>
                <c:pt idx="38">
                  <c:v>1880</c:v>
                </c:pt>
                <c:pt idx="39">
                  <c:v>1932</c:v>
                </c:pt>
                <c:pt idx="40">
                  <c:v>2126</c:v>
                </c:pt>
                <c:pt idx="41">
                  <c:v>2463</c:v>
                </c:pt>
                <c:pt idx="42">
                  <c:v>2825</c:v>
                </c:pt>
                <c:pt idx="43">
                  <c:v>3174</c:v>
                </c:pt>
                <c:pt idx="44">
                  <c:v>3197</c:v>
                </c:pt>
                <c:pt idx="45">
                  <c:v>3197</c:v>
                </c:pt>
                <c:pt idx="46">
                  <c:v>3307</c:v>
                </c:pt>
                <c:pt idx="47">
                  <c:v>3504</c:v>
                </c:pt>
                <c:pt idx="48">
                  <c:v>3599</c:v>
                </c:pt>
                <c:pt idx="49">
                  <c:v>3851</c:v>
                </c:pt>
                <c:pt idx="50">
                  <c:v>4258</c:v>
                </c:pt>
                <c:pt idx="51">
                  <c:v>4261</c:v>
                </c:pt>
                <c:pt idx="52">
                  <c:v>4283</c:v>
                </c:pt>
                <c:pt idx="53">
                  <c:v>4754</c:v>
                </c:pt>
                <c:pt idx="54">
                  <c:v>5286</c:v>
                </c:pt>
                <c:pt idx="55">
                  <c:v>6020</c:v>
                </c:pt>
                <c:pt idx="56">
                  <c:v>6803</c:v>
                </c:pt>
                <c:pt idx="57">
                  <c:v>7266</c:v>
                </c:pt>
                <c:pt idx="58">
                  <c:v>7313</c:v>
                </c:pt>
                <c:pt idx="59">
                  <c:v>7324</c:v>
                </c:pt>
                <c:pt idx="60">
                  <c:v>7702</c:v>
                </c:pt>
                <c:pt idx="61">
                  <c:v>8166</c:v>
                </c:pt>
                <c:pt idx="62">
                  <c:v>8883</c:v>
                </c:pt>
                <c:pt idx="63">
                  <c:v>9755</c:v>
                </c:pt>
                <c:pt idx="64">
                  <c:v>10353</c:v>
                </c:pt>
                <c:pt idx="65">
                  <c:v>10397</c:v>
                </c:pt>
                <c:pt idx="66">
                  <c:v>10399</c:v>
                </c:pt>
                <c:pt idx="67">
                  <c:v>10683</c:v>
                </c:pt>
                <c:pt idx="68">
                  <c:v>11092</c:v>
                </c:pt>
                <c:pt idx="69">
                  <c:v>11821</c:v>
                </c:pt>
                <c:pt idx="70">
                  <c:v>12761</c:v>
                </c:pt>
                <c:pt idx="71">
                  <c:v>13312</c:v>
                </c:pt>
                <c:pt idx="72">
                  <c:v>13356</c:v>
                </c:pt>
                <c:pt idx="73">
                  <c:v>13367</c:v>
                </c:pt>
                <c:pt idx="74">
                  <c:v>14122</c:v>
                </c:pt>
                <c:pt idx="75">
                  <c:v>15067</c:v>
                </c:pt>
                <c:pt idx="76">
                  <c:v>16132</c:v>
                </c:pt>
                <c:pt idx="77">
                  <c:v>17127</c:v>
                </c:pt>
                <c:pt idx="78">
                  <c:v>17696</c:v>
                </c:pt>
                <c:pt idx="79">
                  <c:v>17752</c:v>
                </c:pt>
                <c:pt idx="80">
                  <c:v>17752</c:v>
                </c:pt>
                <c:pt idx="81">
                  <c:v>18042</c:v>
                </c:pt>
                <c:pt idx="82">
                  <c:v>18725</c:v>
                </c:pt>
                <c:pt idx="83">
                  <c:v>19873</c:v>
                </c:pt>
                <c:pt idx="84">
                  <c:v>21266</c:v>
                </c:pt>
                <c:pt idx="85">
                  <c:v>21324</c:v>
                </c:pt>
                <c:pt idx="86">
                  <c:v>21387</c:v>
                </c:pt>
                <c:pt idx="87">
                  <c:v>21388</c:v>
                </c:pt>
                <c:pt idx="88">
                  <c:v>21389</c:v>
                </c:pt>
                <c:pt idx="89">
                  <c:v>21831</c:v>
                </c:pt>
                <c:pt idx="90">
                  <c:v>22736</c:v>
                </c:pt>
                <c:pt idx="91">
                  <c:v>24030</c:v>
                </c:pt>
                <c:pt idx="92">
                  <c:v>25151</c:v>
                </c:pt>
                <c:pt idx="93">
                  <c:v>25213</c:v>
                </c:pt>
                <c:pt idx="94">
                  <c:v>25223</c:v>
                </c:pt>
                <c:pt idx="95">
                  <c:v>26033</c:v>
                </c:pt>
                <c:pt idx="96">
                  <c:v>27056</c:v>
                </c:pt>
                <c:pt idx="97">
                  <c:v>28224</c:v>
                </c:pt>
                <c:pt idx="98">
                  <c:v>29779</c:v>
                </c:pt>
                <c:pt idx="99">
                  <c:v>30551</c:v>
                </c:pt>
                <c:pt idx="100">
                  <c:v>30562</c:v>
                </c:pt>
                <c:pt idx="101">
                  <c:v>30575</c:v>
                </c:pt>
                <c:pt idx="102">
                  <c:v>31447</c:v>
                </c:pt>
                <c:pt idx="103">
                  <c:v>32403</c:v>
                </c:pt>
                <c:pt idx="104">
                  <c:v>33437</c:v>
                </c:pt>
                <c:pt idx="105">
                  <c:v>34643</c:v>
                </c:pt>
                <c:pt idx="106">
                  <c:v>35476</c:v>
                </c:pt>
                <c:pt idx="107">
                  <c:v>35476</c:v>
                </c:pt>
                <c:pt idx="108">
                  <c:v>35476</c:v>
                </c:pt>
                <c:pt idx="109">
                  <c:v>36154</c:v>
                </c:pt>
                <c:pt idx="110">
                  <c:v>36980</c:v>
                </c:pt>
                <c:pt idx="111">
                  <c:v>37754</c:v>
                </c:pt>
                <c:pt idx="112">
                  <c:v>38802</c:v>
                </c:pt>
                <c:pt idx="113">
                  <c:v>39365</c:v>
                </c:pt>
                <c:pt idx="114">
                  <c:v>39453</c:v>
                </c:pt>
                <c:pt idx="115">
                  <c:v>39454</c:v>
                </c:pt>
                <c:pt idx="116">
                  <c:v>39925</c:v>
                </c:pt>
                <c:pt idx="117">
                  <c:v>40750</c:v>
                </c:pt>
                <c:pt idx="118">
                  <c:v>41941</c:v>
                </c:pt>
                <c:pt idx="119">
                  <c:v>43606</c:v>
                </c:pt>
                <c:pt idx="120">
                  <c:v>44754</c:v>
                </c:pt>
                <c:pt idx="121">
                  <c:v>44754</c:v>
                </c:pt>
                <c:pt idx="122">
                  <c:v>44754</c:v>
                </c:pt>
                <c:pt idx="123">
                  <c:v>45754</c:v>
                </c:pt>
                <c:pt idx="124">
                  <c:v>46810</c:v>
                </c:pt>
                <c:pt idx="125">
                  <c:v>48135</c:v>
                </c:pt>
                <c:pt idx="126">
                  <c:v>49678</c:v>
                </c:pt>
                <c:pt idx="127">
                  <c:v>50869</c:v>
                </c:pt>
                <c:pt idx="128">
                  <c:v>50922</c:v>
                </c:pt>
                <c:pt idx="129">
                  <c:v>50946</c:v>
                </c:pt>
                <c:pt idx="130">
                  <c:v>51779</c:v>
                </c:pt>
                <c:pt idx="131">
                  <c:v>52897</c:v>
                </c:pt>
                <c:pt idx="132">
                  <c:v>53860</c:v>
                </c:pt>
                <c:pt idx="133">
                  <c:v>55402</c:v>
                </c:pt>
                <c:pt idx="134">
                  <c:v>56238</c:v>
                </c:pt>
                <c:pt idx="135">
                  <c:v>56300</c:v>
                </c:pt>
                <c:pt idx="136">
                  <c:v>56300</c:v>
                </c:pt>
                <c:pt idx="137">
                  <c:v>57112</c:v>
                </c:pt>
                <c:pt idx="138">
                  <c:v>58216</c:v>
                </c:pt>
                <c:pt idx="139">
                  <c:v>59392</c:v>
                </c:pt>
                <c:pt idx="140">
                  <c:v>61122</c:v>
                </c:pt>
                <c:pt idx="141">
                  <c:v>62281</c:v>
                </c:pt>
                <c:pt idx="142">
                  <c:v>62282</c:v>
                </c:pt>
                <c:pt idx="143">
                  <c:v>62305</c:v>
                </c:pt>
                <c:pt idx="144">
                  <c:v>63119</c:v>
                </c:pt>
                <c:pt idx="145">
                  <c:v>64253</c:v>
                </c:pt>
                <c:pt idx="146">
                  <c:v>65490</c:v>
                </c:pt>
                <c:pt idx="147">
                  <c:v>67105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438-4600-9646-2A42442709C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Olomoucký kraj</c:v>
                </c:pt>
              </c:strCache>
            </c:strRef>
          </c:tx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List1!$B$1:$ES$1</c:f>
              <c:strCache>
                <c:ptCount val="148"/>
                <c:pt idx="0">
                  <c:v>1-I.</c:v>
                </c:pt>
                <c:pt idx="1">
                  <c:v>6-I.</c:v>
                </c:pt>
                <c:pt idx="2">
                  <c:v>7-I.</c:v>
                </c:pt>
                <c:pt idx="3">
                  <c:v>8-I.</c:v>
                </c:pt>
                <c:pt idx="4">
                  <c:v>9-I.</c:v>
                </c:pt>
                <c:pt idx="5">
                  <c:v>11-I.</c:v>
                </c:pt>
                <c:pt idx="6">
                  <c:v>12-I.</c:v>
                </c:pt>
                <c:pt idx="7">
                  <c:v>13-I.</c:v>
                </c:pt>
                <c:pt idx="8">
                  <c:v>14-I.</c:v>
                </c:pt>
                <c:pt idx="9">
                  <c:v>15-I.</c:v>
                </c:pt>
                <c:pt idx="10">
                  <c:v>16-I.</c:v>
                </c:pt>
                <c:pt idx="11">
                  <c:v>17-I.</c:v>
                </c:pt>
                <c:pt idx="12">
                  <c:v>18-I.</c:v>
                </c:pt>
                <c:pt idx="13">
                  <c:v>19-I.</c:v>
                </c:pt>
                <c:pt idx="14">
                  <c:v>20-I.</c:v>
                </c:pt>
                <c:pt idx="15">
                  <c:v>21-I.</c:v>
                </c:pt>
                <c:pt idx="16">
                  <c:v>22-I.</c:v>
                </c:pt>
                <c:pt idx="17">
                  <c:v>23-I.</c:v>
                </c:pt>
                <c:pt idx="18">
                  <c:v>24-I.</c:v>
                </c:pt>
                <c:pt idx="19">
                  <c:v>25-I.</c:v>
                </c:pt>
                <c:pt idx="20">
                  <c:v>26-I.</c:v>
                </c:pt>
                <c:pt idx="21">
                  <c:v>27-I.</c:v>
                </c:pt>
                <c:pt idx="22">
                  <c:v>28-I.</c:v>
                </c:pt>
                <c:pt idx="23">
                  <c:v>29-I.</c:v>
                </c:pt>
                <c:pt idx="24">
                  <c:v>30-I.</c:v>
                </c:pt>
                <c:pt idx="25">
                  <c:v>31-I.</c:v>
                </c:pt>
                <c:pt idx="26">
                  <c:v>1-II.</c:v>
                </c:pt>
                <c:pt idx="27">
                  <c:v>2-II.</c:v>
                </c:pt>
                <c:pt idx="28">
                  <c:v>3-II.</c:v>
                </c:pt>
                <c:pt idx="29">
                  <c:v>4-II.</c:v>
                </c:pt>
                <c:pt idx="30">
                  <c:v>5-II.</c:v>
                </c:pt>
                <c:pt idx="31">
                  <c:v>7-II.</c:v>
                </c:pt>
                <c:pt idx="32">
                  <c:v>8-II.</c:v>
                </c:pt>
                <c:pt idx="33">
                  <c:v>9-II.</c:v>
                </c:pt>
                <c:pt idx="34">
                  <c:v>10-II.</c:v>
                </c:pt>
                <c:pt idx="35">
                  <c:v>11-II.</c:v>
                </c:pt>
                <c:pt idx="36">
                  <c:v>12-II.</c:v>
                </c:pt>
                <c:pt idx="37">
                  <c:v>13-II.</c:v>
                </c:pt>
                <c:pt idx="38">
                  <c:v>14-II.</c:v>
                </c:pt>
                <c:pt idx="39">
                  <c:v>15-II.</c:v>
                </c:pt>
                <c:pt idx="40">
                  <c:v>16-II.</c:v>
                </c:pt>
                <c:pt idx="41">
                  <c:v>17-II.</c:v>
                </c:pt>
                <c:pt idx="42">
                  <c:v>18-II.</c:v>
                </c:pt>
                <c:pt idx="43">
                  <c:v>19-II.</c:v>
                </c:pt>
                <c:pt idx="44">
                  <c:v>20-II.</c:v>
                </c:pt>
                <c:pt idx="45">
                  <c:v>21-II.</c:v>
                </c:pt>
                <c:pt idx="46">
                  <c:v>22-II.</c:v>
                </c:pt>
                <c:pt idx="47">
                  <c:v>23-II.</c:v>
                </c:pt>
                <c:pt idx="48">
                  <c:v>24-II.</c:v>
                </c:pt>
                <c:pt idx="49">
                  <c:v>25-II.</c:v>
                </c:pt>
                <c:pt idx="50">
                  <c:v>26-II.</c:v>
                </c:pt>
                <c:pt idx="51">
                  <c:v>27-II.</c:v>
                </c:pt>
                <c:pt idx="52">
                  <c:v>28-II.</c:v>
                </c:pt>
                <c:pt idx="53">
                  <c:v>1-III.</c:v>
                </c:pt>
                <c:pt idx="54">
                  <c:v>2-III.</c:v>
                </c:pt>
                <c:pt idx="55">
                  <c:v>3-III.</c:v>
                </c:pt>
                <c:pt idx="56">
                  <c:v>4-III.</c:v>
                </c:pt>
                <c:pt idx="57">
                  <c:v>5-III.</c:v>
                </c:pt>
                <c:pt idx="58">
                  <c:v>6-III.</c:v>
                </c:pt>
                <c:pt idx="59">
                  <c:v>7-III.</c:v>
                </c:pt>
                <c:pt idx="60">
                  <c:v>8-III.</c:v>
                </c:pt>
                <c:pt idx="61">
                  <c:v>9-III.</c:v>
                </c:pt>
                <c:pt idx="62">
                  <c:v>10-III.</c:v>
                </c:pt>
                <c:pt idx="63">
                  <c:v>11-III.</c:v>
                </c:pt>
                <c:pt idx="64">
                  <c:v>12-III.</c:v>
                </c:pt>
                <c:pt idx="65">
                  <c:v>13-III.</c:v>
                </c:pt>
                <c:pt idx="66">
                  <c:v>14-III.</c:v>
                </c:pt>
                <c:pt idx="67">
                  <c:v>15-III.</c:v>
                </c:pt>
                <c:pt idx="68">
                  <c:v>16-III.</c:v>
                </c:pt>
                <c:pt idx="69">
                  <c:v>17-III.</c:v>
                </c:pt>
                <c:pt idx="70">
                  <c:v>18-III.</c:v>
                </c:pt>
                <c:pt idx="71">
                  <c:v>19-III.</c:v>
                </c:pt>
                <c:pt idx="72">
                  <c:v>20-III.</c:v>
                </c:pt>
                <c:pt idx="73">
                  <c:v>21-III.</c:v>
                </c:pt>
                <c:pt idx="74">
                  <c:v>22-III.</c:v>
                </c:pt>
                <c:pt idx="75">
                  <c:v>23-III.</c:v>
                </c:pt>
                <c:pt idx="76">
                  <c:v>24-III.</c:v>
                </c:pt>
                <c:pt idx="77">
                  <c:v>25-III.</c:v>
                </c:pt>
                <c:pt idx="78">
                  <c:v>26-III.</c:v>
                </c:pt>
                <c:pt idx="79">
                  <c:v>27-III.</c:v>
                </c:pt>
                <c:pt idx="80">
                  <c:v>28-III.</c:v>
                </c:pt>
                <c:pt idx="81">
                  <c:v>29-III.</c:v>
                </c:pt>
                <c:pt idx="82">
                  <c:v>30-III.</c:v>
                </c:pt>
                <c:pt idx="83">
                  <c:v>31-III.</c:v>
                </c:pt>
                <c:pt idx="84">
                  <c:v>1-IV.</c:v>
                </c:pt>
                <c:pt idx="85">
                  <c:v>2-IV.</c:v>
                </c:pt>
                <c:pt idx="86">
                  <c:v>3-IV.</c:v>
                </c:pt>
                <c:pt idx="87">
                  <c:v>4-IV.</c:v>
                </c:pt>
                <c:pt idx="88">
                  <c:v>5-IV.</c:v>
                </c:pt>
                <c:pt idx="89">
                  <c:v>6-IV.</c:v>
                </c:pt>
                <c:pt idx="90">
                  <c:v>7-IV.</c:v>
                </c:pt>
                <c:pt idx="91">
                  <c:v>8-IV.</c:v>
                </c:pt>
                <c:pt idx="92">
                  <c:v>9-IV.</c:v>
                </c:pt>
                <c:pt idx="93">
                  <c:v>10-IV.</c:v>
                </c:pt>
                <c:pt idx="94">
                  <c:v>11-IV.</c:v>
                </c:pt>
                <c:pt idx="95">
                  <c:v>12-IV.</c:v>
                </c:pt>
                <c:pt idx="96">
                  <c:v>13-IV.</c:v>
                </c:pt>
                <c:pt idx="97">
                  <c:v>14-IV.</c:v>
                </c:pt>
                <c:pt idx="98">
                  <c:v>15-IV.</c:v>
                </c:pt>
                <c:pt idx="99">
                  <c:v>16-IV.</c:v>
                </c:pt>
                <c:pt idx="100">
                  <c:v>17-IV.</c:v>
                </c:pt>
                <c:pt idx="101">
                  <c:v>18-IV.</c:v>
                </c:pt>
                <c:pt idx="102">
                  <c:v>19-IV.</c:v>
                </c:pt>
                <c:pt idx="103">
                  <c:v>20-IV.</c:v>
                </c:pt>
                <c:pt idx="104">
                  <c:v>21-IV.</c:v>
                </c:pt>
                <c:pt idx="105">
                  <c:v>22-IV.</c:v>
                </c:pt>
                <c:pt idx="106">
                  <c:v>23-IV.</c:v>
                </c:pt>
                <c:pt idx="107">
                  <c:v>24-IV.</c:v>
                </c:pt>
                <c:pt idx="108">
                  <c:v>25-IV.</c:v>
                </c:pt>
                <c:pt idx="109">
                  <c:v>26-IV.</c:v>
                </c:pt>
                <c:pt idx="110">
                  <c:v>27-IV.</c:v>
                </c:pt>
                <c:pt idx="111">
                  <c:v>28-IV.</c:v>
                </c:pt>
                <c:pt idx="112">
                  <c:v>29-IV.</c:v>
                </c:pt>
                <c:pt idx="113">
                  <c:v>30-IV.</c:v>
                </c:pt>
                <c:pt idx="114">
                  <c:v>1-V.</c:v>
                </c:pt>
                <c:pt idx="115">
                  <c:v>2-V.</c:v>
                </c:pt>
                <c:pt idx="116">
                  <c:v>3-V.</c:v>
                </c:pt>
                <c:pt idx="117">
                  <c:v>4-V.</c:v>
                </c:pt>
                <c:pt idx="118">
                  <c:v>5-V.</c:v>
                </c:pt>
                <c:pt idx="119">
                  <c:v>6-V.</c:v>
                </c:pt>
                <c:pt idx="120">
                  <c:v>7-V.</c:v>
                </c:pt>
                <c:pt idx="121">
                  <c:v>8-V.</c:v>
                </c:pt>
                <c:pt idx="122">
                  <c:v>9-V.</c:v>
                </c:pt>
                <c:pt idx="123">
                  <c:v>10-V.</c:v>
                </c:pt>
                <c:pt idx="124">
                  <c:v>11-V.</c:v>
                </c:pt>
                <c:pt idx="125">
                  <c:v>12-V.</c:v>
                </c:pt>
                <c:pt idx="126">
                  <c:v>13-V.</c:v>
                </c:pt>
                <c:pt idx="127">
                  <c:v>14-V.</c:v>
                </c:pt>
                <c:pt idx="128">
                  <c:v>15-V.</c:v>
                </c:pt>
                <c:pt idx="129">
                  <c:v>16-V.</c:v>
                </c:pt>
                <c:pt idx="130">
                  <c:v>17-V.</c:v>
                </c:pt>
                <c:pt idx="131">
                  <c:v>18-V.</c:v>
                </c:pt>
                <c:pt idx="132">
                  <c:v>19-V.</c:v>
                </c:pt>
                <c:pt idx="133">
                  <c:v>20-V.</c:v>
                </c:pt>
                <c:pt idx="134">
                  <c:v>21-V.</c:v>
                </c:pt>
                <c:pt idx="135">
                  <c:v>22-V.</c:v>
                </c:pt>
                <c:pt idx="136">
                  <c:v>23-V.</c:v>
                </c:pt>
                <c:pt idx="137">
                  <c:v>24-V.</c:v>
                </c:pt>
                <c:pt idx="138">
                  <c:v>25-V.</c:v>
                </c:pt>
                <c:pt idx="139">
                  <c:v>26-V.</c:v>
                </c:pt>
                <c:pt idx="140">
                  <c:v>27-V.</c:v>
                </c:pt>
                <c:pt idx="141">
                  <c:v>28-V.</c:v>
                </c:pt>
                <c:pt idx="142">
                  <c:v>29-V.</c:v>
                </c:pt>
                <c:pt idx="143">
                  <c:v>30-V.</c:v>
                </c:pt>
                <c:pt idx="144">
                  <c:v>31-V.</c:v>
                </c:pt>
                <c:pt idx="145">
                  <c:v>1-VI.</c:v>
                </c:pt>
                <c:pt idx="146">
                  <c:v>2-VI.</c:v>
                </c:pt>
                <c:pt idx="147">
                  <c:v>3-VI.</c:v>
                </c:pt>
              </c:strCache>
            </c:strRef>
          </c:cat>
          <c:val>
            <c:numRef>
              <c:f>List1!$B$6:$ES$6</c:f>
              <c:numCache>
                <c:formatCode>General</c:formatCode>
                <c:ptCount val="1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34</c:v>
                </c:pt>
                <c:pt idx="52">
                  <c:v>34</c:v>
                </c:pt>
                <c:pt idx="53">
                  <c:v>113</c:v>
                </c:pt>
                <c:pt idx="54">
                  <c:v>244</c:v>
                </c:pt>
                <c:pt idx="55">
                  <c:v>476</c:v>
                </c:pt>
                <c:pt idx="56">
                  <c:v>712</c:v>
                </c:pt>
                <c:pt idx="57">
                  <c:v>894</c:v>
                </c:pt>
                <c:pt idx="58">
                  <c:v>941</c:v>
                </c:pt>
                <c:pt idx="59">
                  <c:v>942</c:v>
                </c:pt>
                <c:pt idx="60">
                  <c:v>1139</c:v>
                </c:pt>
                <c:pt idx="61">
                  <c:v>1466</c:v>
                </c:pt>
                <c:pt idx="62">
                  <c:v>2208</c:v>
                </c:pt>
                <c:pt idx="63">
                  <c:v>3020</c:v>
                </c:pt>
                <c:pt idx="64">
                  <c:v>3785</c:v>
                </c:pt>
                <c:pt idx="65">
                  <c:v>4093</c:v>
                </c:pt>
                <c:pt idx="66">
                  <c:v>4094</c:v>
                </c:pt>
                <c:pt idx="67">
                  <c:v>4536</c:v>
                </c:pt>
                <c:pt idx="68">
                  <c:v>4909</c:v>
                </c:pt>
                <c:pt idx="69">
                  <c:v>5538</c:v>
                </c:pt>
                <c:pt idx="70">
                  <c:v>6030</c:v>
                </c:pt>
                <c:pt idx="71">
                  <c:v>6568</c:v>
                </c:pt>
                <c:pt idx="72">
                  <c:v>6653</c:v>
                </c:pt>
                <c:pt idx="73">
                  <c:v>6676</c:v>
                </c:pt>
                <c:pt idx="74">
                  <c:v>7087</c:v>
                </c:pt>
                <c:pt idx="75">
                  <c:v>7422</c:v>
                </c:pt>
                <c:pt idx="76">
                  <c:v>7735</c:v>
                </c:pt>
                <c:pt idx="77">
                  <c:v>7931</c:v>
                </c:pt>
                <c:pt idx="78">
                  <c:v>8139</c:v>
                </c:pt>
                <c:pt idx="79">
                  <c:v>8217</c:v>
                </c:pt>
                <c:pt idx="80">
                  <c:v>8270</c:v>
                </c:pt>
                <c:pt idx="81">
                  <c:v>8324</c:v>
                </c:pt>
                <c:pt idx="82">
                  <c:v>8533</c:v>
                </c:pt>
                <c:pt idx="83">
                  <c:v>9270</c:v>
                </c:pt>
                <c:pt idx="84">
                  <c:v>10564</c:v>
                </c:pt>
                <c:pt idx="85">
                  <c:v>11048</c:v>
                </c:pt>
                <c:pt idx="86">
                  <c:v>11204</c:v>
                </c:pt>
                <c:pt idx="87">
                  <c:v>11204</c:v>
                </c:pt>
                <c:pt idx="88">
                  <c:v>11204</c:v>
                </c:pt>
                <c:pt idx="89">
                  <c:v>11981</c:v>
                </c:pt>
                <c:pt idx="90">
                  <c:v>13448</c:v>
                </c:pt>
                <c:pt idx="91">
                  <c:v>15022</c:v>
                </c:pt>
                <c:pt idx="92">
                  <c:v>16464</c:v>
                </c:pt>
                <c:pt idx="93">
                  <c:v>16752</c:v>
                </c:pt>
                <c:pt idx="94">
                  <c:v>16771</c:v>
                </c:pt>
                <c:pt idx="95">
                  <c:v>17723</c:v>
                </c:pt>
                <c:pt idx="96">
                  <c:v>18832</c:v>
                </c:pt>
                <c:pt idx="97">
                  <c:v>19852</c:v>
                </c:pt>
                <c:pt idx="98">
                  <c:v>21043</c:v>
                </c:pt>
                <c:pt idx="99">
                  <c:v>22014</c:v>
                </c:pt>
                <c:pt idx="100">
                  <c:v>22039</c:v>
                </c:pt>
                <c:pt idx="101">
                  <c:v>22068</c:v>
                </c:pt>
                <c:pt idx="102">
                  <c:v>22798</c:v>
                </c:pt>
                <c:pt idx="103">
                  <c:v>23710</c:v>
                </c:pt>
                <c:pt idx="104">
                  <c:v>24412</c:v>
                </c:pt>
                <c:pt idx="105">
                  <c:v>25217</c:v>
                </c:pt>
                <c:pt idx="106">
                  <c:v>25747</c:v>
                </c:pt>
                <c:pt idx="107">
                  <c:v>25907</c:v>
                </c:pt>
                <c:pt idx="108">
                  <c:v>25925</c:v>
                </c:pt>
                <c:pt idx="109">
                  <c:v>26365</c:v>
                </c:pt>
                <c:pt idx="110">
                  <c:v>27120</c:v>
                </c:pt>
                <c:pt idx="111">
                  <c:v>27984</c:v>
                </c:pt>
                <c:pt idx="112">
                  <c:v>29508</c:v>
                </c:pt>
                <c:pt idx="113">
                  <c:v>30418</c:v>
                </c:pt>
                <c:pt idx="114">
                  <c:v>30552</c:v>
                </c:pt>
                <c:pt idx="115">
                  <c:v>30554</c:v>
                </c:pt>
                <c:pt idx="116">
                  <c:v>30955</c:v>
                </c:pt>
                <c:pt idx="117">
                  <c:v>31949</c:v>
                </c:pt>
                <c:pt idx="118">
                  <c:v>33242</c:v>
                </c:pt>
                <c:pt idx="119">
                  <c:v>34551</c:v>
                </c:pt>
                <c:pt idx="120">
                  <c:v>35638</c:v>
                </c:pt>
                <c:pt idx="121">
                  <c:v>35639</c:v>
                </c:pt>
                <c:pt idx="122">
                  <c:v>35639</c:v>
                </c:pt>
                <c:pt idx="123">
                  <c:v>36405</c:v>
                </c:pt>
                <c:pt idx="124">
                  <c:v>37340</c:v>
                </c:pt>
                <c:pt idx="125">
                  <c:v>38282</c:v>
                </c:pt>
                <c:pt idx="126">
                  <c:v>39552</c:v>
                </c:pt>
                <c:pt idx="127">
                  <c:v>40419</c:v>
                </c:pt>
                <c:pt idx="128">
                  <c:v>40441</c:v>
                </c:pt>
                <c:pt idx="129">
                  <c:v>40450</c:v>
                </c:pt>
                <c:pt idx="130">
                  <c:v>41196</c:v>
                </c:pt>
                <c:pt idx="131">
                  <c:v>42186</c:v>
                </c:pt>
                <c:pt idx="132">
                  <c:v>43259</c:v>
                </c:pt>
                <c:pt idx="133">
                  <c:v>44367</c:v>
                </c:pt>
                <c:pt idx="134">
                  <c:v>45514</c:v>
                </c:pt>
                <c:pt idx="135">
                  <c:v>45525</c:v>
                </c:pt>
                <c:pt idx="136">
                  <c:v>45526</c:v>
                </c:pt>
                <c:pt idx="137">
                  <c:v>46409</c:v>
                </c:pt>
                <c:pt idx="138">
                  <c:v>47635</c:v>
                </c:pt>
                <c:pt idx="139">
                  <c:v>49021</c:v>
                </c:pt>
                <c:pt idx="140">
                  <c:v>50338</c:v>
                </c:pt>
                <c:pt idx="141">
                  <c:v>51185</c:v>
                </c:pt>
                <c:pt idx="142">
                  <c:v>51285</c:v>
                </c:pt>
                <c:pt idx="143">
                  <c:v>51287</c:v>
                </c:pt>
                <c:pt idx="144">
                  <c:v>52113</c:v>
                </c:pt>
                <c:pt idx="145">
                  <c:v>53522</c:v>
                </c:pt>
                <c:pt idx="146">
                  <c:v>54985</c:v>
                </c:pt>
                <c:pt idx="147">
                  <c:v>56393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438-4600-9646-2A42442709C5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Středočeský kraj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List1!$B$1:$ES$1</c:f>
              <c:strCache>
                <c:ptCount val="148"/>
                <c:pt idx="0">
                  <c:v>1-I.</c:v>
                </c:pt>
                <c:pt idx="1">
                  <c:v>6-I.</c:v>
                </c:pt>
                <c:pt idx="2">
                  <c:v>7-I.</c:v>
                </c:pt>
                <c:pt idx="3">
                  <c:v>8-I.</c:v>
                </c:pt>
                <c:pt idx="4">
                  <c:v>9-I.</c:v>
                </c:pt>
                <c:pt idx="5">
                  <c:v>11-I.</c:v>
                </c:pt>
                <c:pt idx="6">
                  <c:v>12-I.</c:v>
                </c:pt>
                <c:pt idx="7">
                  <c:v>13-I.</c:v>
                </c:pt>
                <c:pt idx="8">
                  <c:v>14-I.</c:v>
                </c:pt>
                <c:pt idx="9">
                  <c:v>15-I.</c:v>
                </c:pt>
                <c:pt idx="10">
                  <c:v>16-I.</c:v>
                </c:pt>
                <c:pt idx="11">
                  <c:v>17-I.</c:v>
                </c:pt>
                <c:pt idx="12">
                  <c:v>18-I.</c:v>
                </c:pt>
                <c:pt idx="13">
                  <c:v>19-I.</c:v>
                </c:pt>
                <c:pt idx="14">
                  <c:v>20-I.</c:v>
                </c:pt>
                <c:pt idx="15">
                  <c:v>21-I.</c:v>
                </c:pt>
                <c:pt idx="16">
                  <c:v>22-I.</c:v>
                </c:pt>
                <c:pt idx="17">
                  <c:v>23-I.</c:v>
                </c:pt>
                <c:pt idx="18">
                  <c:v>24-I.</c:v>
                </c:pt>
                <c:pt idx="19">
                  <c:v>25-I.</c:v>
                </c:pt>
                <c:pt idx="20">
                  <c:v>26-I.</c:v>
                </c:pt>
                <c:pt idx="21">
                  <c:v>27-I.</c:v>
                </c:pt>
                <c:pt idx="22">
                  <c:v>28-I.</c:v>
                </c:pt>
                <c:pt idx="23">
                  <c:v>29-I.</c:v>
                </c:pt>
                <c:pt idx="24">
                  <c:v>30-I.</c:v>
                </c:pt>
                <c:pt idx="25">
                  <c:v>31-I.</c:v>
                </c:pt>
                <c:pt idx="26">
                  <c:v>1-II.</c:v>
                </c:pt>
                <c:pt idx="27">
                  <c:v>2-II.</c:v>
                </c:pt>
                <c:pt idx="28">
                  <c:v>3-II.</c:v>
                </c:pt>
                <c:pt idx="29">
                  <c:v>4-II.</c:v>
                </c:pt>
                <c:pt idx="30">
                  <c:v>5-II.</c:v>
                </c:pt>
                <c:pt idx="31">
                  <c:v>7-II.</c:v>
                </c:pt>
                <c:pt idx="32">
                  <c:v>8-II.</c:v>
                </c:pt>
                <c:pt idx="33">
                  <c:v>9-II.</c:v>
                </c:pt>
                <c:pt idx="34">
                  <c:v>10-II.</c:v>
                </c:pt>
                <c:pt idx="35">
                  <c:v>11-II.</c:v>
                </c:pt>
                <c:pt idx="36">
                  <c:v>12-II.</c:v>
                </c:pt>
                <c:pt idx="37">
                  <c:v>13-II.</c:v>
                </c:pt>
                <c:pt idx="38">
                  <c:v>14-II.</c:v>
                </c:pt>
                <c:pt idx="39">
                  <c:v>15-II.</c:v>
                </c:pt>
                <c:pt idx="40">
                  <c:v>16-II.</c:v>
                </c:pt>
                <c:pt idx="41">
                  <c:v>17-II.</c:v>
                </c:pt>
                <c:pt idx="42">
                  <c:v>18-II.</c:v>
                </c:pt>
                <c:pt idx="43">
                  <c:v>19-II.</c:v>
                </c:pt>
                <c:pt idx="44">
                  <c:v>20-II.</c:v>
                </c:pt>
                <c:pt idx="45">
                  <c:v>21-II.</c:v>
                </c:pt>
                <c:pt idx="46">
                  <c:v>22-II.</c:v>
                </c:pt>
                <c:pt idx="47">
                  <c:v>23-II.</c:v>
                </c:pt>
                <c:pt idx="48">
                  <c:v>24-II.</c:v>
                </c:pt>
                <c:pt idx="49">
                  <c:v>25-II.</c:v>
                </c:pt>
                <c:pt idx="50">
                  <c:v>26-II.</c:v>
                </c:pt>
                <c:pt idx="51">
                  <c:v>27-II.</c:v>
                </c:pt>
                <c:pt idx="52">
                  <c:v>28-II.</c:v>
                </c:pt>
                <c:pt idx="53">
                  <c:v>1-III.</c:v>
                </c:pt>
                <c:pt idx="54">
                  <c:v>2-III.</c:v>
                </c:pt>
                <c:pt idx="55">
                  <c:v>3-III.</c:v>
                </c:pt>
                <c:pt idx="56">
                  <c:v>4-III.</c:v>
                </c:pt>
                <c:pt idx="57">
                  <c:v>5-III.</c:v>
                </c:pt>
                <c:pt idx="58">
                  <c:v>6-III.</c:v>
                </c:pt>
                <c:pt idx="59">
                  <c:v>7-III.</c:v>
                </c:pt>
                <c:pt idx="60">
                  <c:v>8-III.</c:v>
                </c:pt>
                <c:pt idx="61">
                  <c:v>9-III.</c:v>
                </c:pt>
                <c:pt idx="62">
                  <c:v>10-III.</c:v>
                </c:pt>
                <c:pt idx="63">
                  <c:v>11-III.</c:v>
                </c:pt>
                <c:pt idx="64">
                  <c:v>12-III.</c:v>
                </c:pt>
                <c:pt idx="65">
                  <c:v>13-III.</c:v>
                </c:pt>
                <c:pt idx="66">
                  <c:v>14-III.</c:v>
                </c:pt>
                <c:pt idx="67">
                  <c:v>15-III.</c:v>
                </c:pt>
                <c:pt idx="68">
                  <c:v>16-III.</c:v>
                </c:pt>
                <c:pt idx="69">
                  <c:v>17-III.</c:v>
                </c:pt>
                <c:pt idx="70">
                  <c:v>18-III.</c:v>
                </c:pt>
                <c:pt idx="71">
                  <c:v>19-III.</c:v>
                </c:pt>
                <c:pt idx="72">
                  <c:v>20-III.</c:v>
                </c:pt>
                <c:pt idx="73">
                  <c:v>21-III.</c:v>
                </c:pt>
                <c:pt idx="74">
                  <c:v>22-III.</c:v>
                </c:pt>
                <c:pt idx="75">
                  <c:v>23-III.</c:v>
                </c:pt>
                <c:pt idx="76">
                  <c:v>24-III.</c:v>
                </c:pt>
                <c:pt idx="77">
                  <c:v>25-III.</c:v>
                </c:pt>
                <c:pt idx="78">
                  <c:v>26-III.</c:v>
                </c:pt>
                <c:pt idx="79">
                  <c:v>27-III.</c:v>
                </c:pt>
                <c:pt idx="80">
                  <c:v>28-III.</c:v>
                </c:pt>
                <c:pt idx="81">
                  <c:v>29-III.</c:v>
                </c:pt>
                <c:pt idx="82">
                  <c:v>30-III.</c:v>
                </c:pt>
                <c:pt idx="83">
                  <c:v>31-III.</c:v>
                </c:pt>
                <c:pt idx="84">
                  <c:v>1-IV.</c:v>
                </c:pt>
                <c:pt idx="85">
                  <c:v>2-IV.</c:v>
                </c:pt>
                <c:pt idx="86">
                  <c:v>3-IV.</c:v>
                </c:pt>
                <c:pt idx="87">
                  <c:v>4-IV.</c:v>
                </c:pt>
                <c:pt idx="88">
                  <c:v>5-IV.</c:v>
                </c:pt>
                <c:pt idx="89">
                  <c:v>6-IV.</c:v>
                </c:pt>
                <c:pt idx="90">
                  <c:v>7-IV.</c:v>
                </c:pt>
                <c:pt idx="91">
                  <c:v>8-IV.</c:v>
                </c:pt>
                <c:pt idx="92">
                  <c:v>9-IV.</c:v>
                </c:pt>
                <c:pt idx="93">
                  <c:v>10-IV.</c:v>
                </c:pt>
                <c:pt idx="94">
                  <c:v>11-IV.</c:v>
                </c:pt>
                <c:pt idx="95">
                  <c:v>12-IV.</c:v>
                </c:pt>
                <c:pt idx="96">
                  <c:v>13-IV.</c:v>
                </c:pt>
                <c:pt idx="97">
                  <c:v>14-IV.</c:v>
                </c:pt>
                <c:pt idx="98">
                  <c:v>15-IV.</c:v>
                </c:pt>
                <c:pt idx="99">
                  <c:v>16-IV.</c:v>
                </c:pt>
                <c:pt idx="100">
                  <c:v>17-IV.</c:v>
                </c:pt>
                <c:pt idx="101">
                  <c:v>18-IV.</c:v>
                </c:pt>
                <c:pt idx="102">
                  <c:v>19-IV.</c:v>
                </c:pt>
                <c:pt idx="103">
                  <c:v>20-IV.</c:v>
                </c:pt>
                <c:pt idx="104">
                  <c:v>21-IV.</c:v>
                </c:pt>
                <c:pt idx="105">
                  <c:v>22-IV.</c:v>
                </c:pt>
                <c:pt idx="106">
                  <c:v>23-IV.</c:v>
                </c:pt>
                <c:pt idx="107">
                  <c:v>24-IV.</c:v>
                </c:pt>
                <c:pt idx="108">
                  <c:v>25-IV.</c:v>
                </c:pt>
                <c:pt idx="109">
                  <c:v>26-IV.</c:v>
                </c:pt>
                <c:pt idx="110">
                  <c:v>27-IV.</c:v>
                </c:pt>
                <c:pt idx="111">
                  <c:v>28-IV.</c:v>
                </c:pt>
                <c:pt idx="112">
                  <c:v>29-IV.</c:v>
                </c:pt>
                <c:pt idx="113">
                  <c:v>30-IV.</c:v>
                </c:pt>
                <c:pt idx="114">
                  <c:v>1-V.</c:v>
                </c:pt>
                <c:pt idx="115">
                  <c:v>2-V.</c:v>
                </c:pt>
                <c:pt idx="116">
                  <c:v>3-V.</c:v>
                </c:pt>
                <c:pt idx="117">
                  <c:v>4-V.</c:v>
                </c:pt>
                <c:pt idx="118">
                  <c:v>5-V.</c:v>
                </c:pt>
                <c:pt idx="119">
                  <c:v>6-V.</c:v>
                </c:pt>
                <c:pt idx="120">
                  <c:v>7-V.</c:v>
                </c:pt>
                <c:pt idx="121">
                  <c:v>8-V.</c:v>
                </c:pt>
                <c:pt idx="122">
                  <c:v>9-V.</c:v>
                </c:pt>
                <c:pt idx="123">
                  <c:v>10-V.</c:v>
                </c:pt>
                <c:pt idx="124">
                  <c:v>11-V.</c:v>
                </c:pt>
                <c:pt idx="125">
                  <c:v>12-V.</c:v>
                </c:pt>
                <c:pt idx="126">
                  <c:v>13-V.</c:v>
                </c:pt>
                <c:pt idx="127">
                  <c:v>14-V.</c:v>
                </c:pt>
                <c:pt idx="128">
                  <c:v>15-V.</c:v>
                </c:pt>
                <c:pt idx="129">
                  <c:v>16-V.</c:v>
                </c:pt>
                <c:pt idx="130">
                  <c:v>17-V.</c:v>
                </c:pt>
                <c:pt idx="131">
                  <c:v>18-V.</c:v>
                </c:pt>
                <c:pt idx="132">
                  <c:v>19-V.</c:v>
                </c:pt>
                <c:pt idx="133">
                  <c:v>20-V.</c:v>
                </c:pt>
                <c:pt idx="134">
                  <c:v>21-V.</c:v>
                </c:pt>
                <c:pt idx="135">
                  <c:v>22-V.</c:v>
                </c:pt>
                <c:pt idx="136">
                  <c:v>23-V.</c:v>
                </c:pt>
                <c:pt idx="137">
                  <c:v>24-V.</c:v>
                </c:pt>
                <c:pt idx="138">
                  <c:v>25-V.</c:v>
                </c:pt>
                <c:pt idx="139">
                  <c:v>26-V.</c:v>
                </c:pt>
                <c:pt idx="140">
                  <c:v>27-V.</c:v>
                </c:pt>
                <c:pt idx="141">
                  <c:v>28-V.</c:v>
                </c:pt>
                <c:pt idx="142">
                  <c:v>29-V.</c:v>
                </c:pt>
                <c:pt idx="143">
                  <c:v>30-V.</c:v>
                </c:pt>
                <c:pt idx="144">
                  <c:v>31-V.</c:v>
                </c:pt>
                <c:pt idx="145">
                  <c:v>1-VI.</c:v>
                </c:pt>
                <c:pt idx="146">
                  <c:v>2-VI.</c:v>
                </c:pt>
                <c:pt idx="147">
                  <c:v>3-VI.</c:v>
                </c:pt>
              </c:strCache>
            </c:strRef>
          </c:cat>
          <c:val>
            <c:numRef>
              <c:f>List1!$B$7:$ES$7</c:f>
              <c:numCache>
                <c:formatCode>General</c:formatCode>
                <c:ptCount val="1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137</c:v>
                </c:pt>
                <c:pt idx="4">
                  <c:v>173</c:v>
                </c:pt>
                <c:pt idx="5">
                  <c:v>173</c:v>
                </c:pt>
                <c:pt idx="6">
                  <c:v>273</c:v>
                </c:pt>
                <c:pt idx="7">
                  <c:v>366</c:v>
                </c:pt>
                <c:pt idx="8">
                  <c:v>366</c:v>
                </c:pt>
                <c:pt idx="9">
                  <c:v>366</c:v>
                </c:pt>
                <c:pt idx="10">
                  <c:v>366</c:v>
                </c:pt>
                <c:pt idx="11">
                  <c:v>366</c:v>
                </c:pt>
                <c:pt idx="12">
                  <c:v>658</c:v>
                </c:pt>
                <c:pt idx="13">
                  <c:v>658</c:v>
                </c:pt>
                <c:pt idx="14">
                  <c:v>658</c:v>
                </c:pt>
                <c:pt idx="15">
                  <c:v>705</c:v>
                </c:pt>
                <c:pt idx="16">
                  <c:v>705</c:v>
                </c:pt>
                <c:pt idx="17">
                  <c:v>705</c:v>
                </c:pt>
                <c:pt idx="18">
                  <c:v>705</c:v>
                </c:pt>
                <c:pt idx="19">
                  <c:v>705</c:v>
                </c:pt>
                <c:pt idx="20">
                  <c:v>705</c:v>
                </c:pt>
                <c:pt idx="21">
                  <c:v>705</c:v>
                </c:pt>
                <c:pt idx="22">
                  <c:v>705</c:v>
                </c:pt>
                <c:pt idx="23">
                  <c:v>854</c:v>
                </c:pt>
                <c:pt idx="24">
                  <c:v>866</c:v>
                </c:pt>
                <c:pt idx="25">
                  <c:v>866</c:v>
                </c:pt>
                <c:pt idx="26">
                  <c:v>878</c:v>
                </c:pt>
                <c:pt idx="27">
                  <c:v>878</c:v>
                </c:pt>
                <c:pt idx="28">
                  <c:v>878</c:v>
                </c:pt>
                <c:pt idx="29">
                  <c:v>878</c:v>
                </c:pt>
                <c:pt idx="30">
                  <c:v>878</c:v>
                </c:pt>
                <c:pt idx="31">
                  <c:v>878</c:v>
                </c:pt>
                <c:pt idx="32">
                  <c:v>1146</c:v>
                </c:pt>
                <c:pt idx="33">
                  <c:v>1226</c:v>
                </c:pt>
                <c:pt idx="34">
                  <c:v>1228</c:v>
                </c:pt>
                <c:pt idx="35">
                  <c:v>1278</c:v>
                </c:pt>
                <c:pt idx="36">
                  <c:v>1305</c:v>
                </c:pt>
                <c:pt idx="37">
                  <c:v>1305</c:v>
                </c:pt>
                <c:pt idx="38">
                  <c:v>1305</c:v>
                </c:pt>
                <c:pt idx="39">
                  <c:v>1305</c:v>
                </c:pt>
                <c:pt idx="40">
                  <c:v>1324</c:v>
                </c:pt>
                <c:pt idx="41">
                  <c:v>1324</c:v>
                </c:pt>
                <c:pt idx="42">
                  <c:v>1354</c:v>
                </c:pt>
                <c:pt idx="43">
                  <c:v>1410</c:v>
                </c:pt>
                <c:pt idx="44">
                  <c:v>1410</c:v>
                </c:pt>
                <c:pt idx="45">
                  <c:v>1410</c:v>
                </c:pt>
                <c:pt idx="46">
                  <c:v>1416</c:v>
                </c:pt>
                <c:pt idx="47">
                  <c:v>1416</c:v>
                </c:pt>
                <c:pt idx="48">
                  <c:v>1416</c:v>
                </c:pt>
                <c:pt idx="49">
                  <c:v>1492</c:v>
                </c:pt>
                <c:pt idx="50">
                  <c:v>1493</c:v>
                </c:pt>
                <c:pt idx="51">
                  <c:v>1494</c:v>
                </c:pt>
                <c:pt idx="52">
                  <c:v>1496</c:v>
                </c:pt>
                <c:pt idx="53">
                  <c:v>1630</c:v>
                </c:pt>
                <c:pt idx="54">
                  <c:v>1782</c:v>
                </c:pt>
                <c:pt idx="55">
                  <c:v>2058</c:v>
                </c:pt>
                <c:pt idx="56">
                  <c:v>2207</c:v>
                </c:pt>
                <c:pt idx="57">
                  <c:v>2319</c:v>
                </c:pt>
                <c:pt idx="58">
                  <c:v>2319</c:v>
                </c:pt>
                <c:pt idx="59">
                  <c:v>2330</c:v>
                </c:pt>
                <c:pt idx="60">
                  <c:v>2408</c:v>
                </c:pt>
                <c:pt idx="61">
                  <c:v>2598</c:v>
                </c:pt>
                <c:pt idx="62">
                  <c:v>3390</c:v>
                </c:pt>
                <c:pt idx="63">
                  <c:v>4516</c:v>
                </c:pt>
                <c:pt idx="64">
                  <c:v>5796</c:v>
                </c:pt>
                <c:pt idx="65">
                  <c:v>6188</c:v>
                </c:pt>
                <c:pt idx="66">
                  <c:v>6346</c:v>
                </c:pt>
                <c:pt idx="67">
                  <c:v>6939</c:v>
                </c:pt>
                <c:pt idx="68">
                  <c:v>7466</c:v>
                </c:pt>
                <c:pt idx="69">
                  <c:v>8009</c:v>
                </c:pt>
                <c:pt idx="70">
                  <c:v>8693</c:v>
                </c:pt>
                <c:pt idx="71">
                  <c:v>9410</c:v>
                </c:pt>
                <c:pt idx="72">
                  <c:v>9822</c:v>
                </c:pt>
                <c:pt idx="73">
                  <c:v>9822</c:v>
                </c:pt>
                <c:pt idx="74">
                  <c:v>10638</c:v>
                </c:pt>
                <c:pt idx="75">
                  <c:v>11450</c:v>
                </c:pt>
                <c:pt idx="76">
                  <c:v>12064</c:v>
                </c:pt>
                <c:pt idx="77">
                  <c:v>12661</c:v>
                </c:pt>
                <c:pt idx="78">
                  <c:v>13252</c:v>
                </c:pt>
                <c:pt idx="79">
                  <c:v>13520</c:v>
                </c:pt>
                <c:pt idx="80">
                  <c:v>13520</c:v>
                </c:pt>
                <c:pt idx="81">
                  <c:v>13930</c:v>
                </c:pt>
                <c:pt idx="82">
                  <c:v>14420</c:v>
                </c:pt>
                <c:pt idx="83">
                  <c:v>14863</c:v>
                </c:pt>
                <c:pt idx="84">
                  <c:v>15278</c:v>
                </c:pt>
                <c:pt idx="85">
                  <c:v>15364</c:v>
                </c:pt>
                <c:pt idx="86">
                  <c:v>15366</c:v>
                </c:pt>
                <c:pt idx="87">
                  <c:v>15366</c:v>
                </c:pt>
                <c:pt idx="88">
                  <c:v>15368</c:v>
                </c:pt>
                <c:pt idx="89">
                  <c:v>15693</c:v>
                </c:pt>
                <c:pt idx="90">
                  <c:v>16570</c:v>
                </c:pt>
                <c:pt idx="91">
                  <c:v>17664</c:v>
                </c:pt>
                <c:pt idx="92">
                  <c:v>18892</c:v>
                </c:pt>
                <c:pt idx="93">
                  <c:v>19392</c:v>
                </c:pt>
                <c:pt idx="94">
                  <c:v>19487</c:v>
                </c:pt>
                <c:pt idx="95">
                  <c:v>20678</c:v>
                </c:pt>
                <c:pt idx="96">
                  <c:v>21768</c:v>
                </c:pt>
                <c:pt idx="97">
                  <c:v>23028</c:v>
                </c:pt>
                <c:pt idx="98">
                  <c:v>24085</c:v>
                </c:pt>
                <c:pt idx="99">
                  <c:v>25050</c:v>
                </c:pt>
                <c:pt idx="100">
                  <c:v>25080</c:v>
                </c:pt>
                <c:pt idx="101">
                  <c:v>25082</c:v>
                </c:pt>
                <c:pt idx="102">
                  <c:v>25856</c:v>
                </c:pt>
                <c:pt idx="103">
                  <c:v>26479</c:v>
                </c:pt>
                <c:pt idx="104">
                  <c:v>27211</c:v>
                </c:pt>
                <c:pt idx="105">
                  <c:v>28050</c:v>
                </c:pt>
                <c:pt idx="106">
                  <c:v>28757</c:v>
                </c:pt>
                <c:pt idx="107">
                  <c:v>28802</c:v>
                </c:pt>
                <c:pt idx="108">
                  <c:v>28817</c:v>
                </c:pt>
                <c:pt idx="109">
                  <c:v>29504</c:v>
                </c:pt>
                <c:pt idx="110">
                  <c:v>30253</c:v>
                </c:pt>
                <c:pt idx="111">
                  <c:v>31118</c:v>
                </c:pt>
                <c:pt idx="112">
                  <c:v>32120</c:v>
                </c:pt>
                <c:pt idx="113">
                  <c:v>32604</c:v>
                </c:pt>
                <c:pt idx="114">
                  <c:v>32670</c:v>
                </c:pt>
                <c:pt idx="115">
                  <c:v>32701</c:v>
                </c:pt>
                <c:pt idx="116">
                  <c:v>33209</c:v>
                </c:pt>
                <c:pt idx="117">
                  <c:v>34007</c:v>
                </c:pt>
                <c:pt idx="118">
                  <c:v>35116</c:v>
                </c:pt>
                <c:pt idx="119">
                  <c:v>36525</c:v>
                </c:pt>
                <c:pt idx="120">
                  <c:v>37637</c:v>
                </c:pt>
                <c:pt idx="121">
                  <c:v>37712</c:v>
                </c:pt>
                <c:pt idx="122">
                  <c:v>37728</c:v>
                </c:pt>
                <c:pt idx="123">
                  <c:v>38688</c:v>
                </c:pt>
                <c:pt idx="124">
                  <c:v>39968</c:v>
                </c:pt>
                <c:pt idx="125">
                  <c:v>41108</c:v>
                </c:pt>
                <c:pt idx="126">
                  <c:v>42109</c:v>
                </c:pt>
                <c:pt idx="127">
                  <c:v>42993</c:v>
                </c:pt>
                <c:pt idx="128">
                  <c:v>43074</c:v>
                </c:pt>
                <c:pt idx="129">
                  <c:v>43074</c:v>
                </c:pt>
                <c:pt idx="130">
                  <c:v>43638</c:v>
                </c:pt>
                <c:pt idx="131">
                  <c:v>44314</c:v>
                </c:pt>
                <c:pt idx="132">
                  <c:v>44836</c:v>
                </c:pt>
                <c:pt idx="133">
                  <c:v>45573</c:v>
                </c:pt>
                <c:pt idx="134">
                  <c:v>46057</c:v>
                </c:pt>
                <c:pt idx="135">
                  <c:v>46140</c:v>
                </c:pt>
                <c:pt idx="136">
                  <c:v>46145</c:v>
                </c:pt>
                <c:pt idx="137">
                  <c:v>46765</c:v>
                </c:pt>
                <c:pt idx="138">
                  <c:v>47652</c:v>
                </c:pt>
                <c:pt idx="139">
                  <c:v>48414</c:v>
                </c:pt>
                <c:pt idx="140">
                  <c:v>49455</c:v>
                </c:pt>
                <c:pt idx="141">
                  <c:v>50224</c:v>
                </c:pt>
                <c:pt idx="142">
                  <c:v>50472</c:v>
                </c:pt>
                <c:pt idx="143">
                  <c:v>50472</c:v>
                </c:pt>
                <c:pt idx="144">
                  <c:v>51439</c:v>
                </c:pt>
                <c:pt idx="145">
                  <c:v>52610</c:v>
                </c:pt>
                <c:pt idx="146">
                  <c:v>54270</c:v>
                </c:pt>
                <c:pt idx="147">
                  <c:v>56264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438-4600-9646-2A42442709C5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Královéhradecký kraj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List1!$B$1:$ES$1</c:f>
              <c:strCache>
                <c:ptCount val="148"/>
                <c:pt idx="0">
                  <c:v>1-I.</c:v>
                </c:pt>
                <c:pt idx="1">
                  <c:v>6-I.</c:v>
                </c:pt>
                <c:pt idx="2">
                  <c:v>7-I.</c:v>
                </c:pt>
                <c:pt idx="3">
                  <c:v>8-I.</c:v>
                </c:pt>
                <c:pt idx="4">
                  <c:v>9-I.</c:v>
                </c:pt>
                <c:pt idx="5">
                  <c:v>11-I.</c:v>
                </c:pt>
                <c:pt idx="6">
                  <c:v>12-I.</c:v>
                </c:pt>
                <c:pt idx="7">
                  <c:v>13-I.</c:v>
                </c:pt>
                <c:pt idx="8">
                  <c:v>14-I.</c:v>
                </c:pt>
                <c:pt idx="9">
                  <c:v>15-I.</c:v>
                </c:pt>
                <c:pt idx="10">
                  <c:v>16-I.</c:v>
                </c:pt>
                <c:pt idx="11">
                  <c:v>17-I.</c:v>
                </c:pt>
                <c:pt idx="12">
                  <c:v>18-I.</c:v>
                </c:pt>
                <c:pt idx="13">
                  <c:v>19-I.</c:v>
                </c:pt>
                <c:pt idx="14">
                  <c:v>20-I.</c:v>
                </c:pt>
                <c:pt idx="15">
                  <c:v>21-I.</c:v>
                </c:pt>
                <c:pt idx="16">
                  <c:v>22-I.</c:v>
                </c:pt>
                <c:pt idx="17">
                  <c:v>23-I.</c:v>
                </c:pt>
                <c:pt idx="18">
                  <c:v>24-I.</c:v>
                </c:pt>
                <c:pt idx="19">
                  <c:v>25-I.</c:v>
                </c:pt>
                <c:pt idx="20">
                  <c:v>26-I.</c:v>
                </c:pt>
                <c:pt idx="21">
                  <c:v>27-I.</c:v>
                </c:pt>
                <c:pt idx="22">
                  <c:v>28-I.</c:v>
                </c:pt>
                <c:pt idx="23">
                  <c:v>29-I.</c:v>
                </c:pt>
                <c:pt idx="24">
                  <c:v>30-I.</c:v>
                </c:pt>
                <c:pt idx="25">
                  <c:v>31-I.</c:v>
                </c:pt>
                <c:pt idx="26">
                  <c:v>1-II.</c:v>
                </c:pt>
                <c:pt idx="27">
                  <c:v>2-II.</c:v>
                </c:pt>
                <c:pt idx="28">
                  <c:v>3-II.</c:v>
                </c:pt>
                <c:pt idx="29">
                  <c:v>4-II.</c:v>
                </c:pt>
                <c:pt idx="30">
                  <c:v>5-II.</c:v>
                </c:pt>
                <c:pt idx="31">
                  <c:v>7-II.</c:v>
                </c:pt>
                <c:pt idx="32">
                  <c:v>8-II.</c:v>
                </c:pt>
                <c:pt idx="33">
                  <c:v>9-II.</c:v>
                </c:pt>
                <c:pt idx="34">
                  <c:v>10-II.</c:v>
                </c:pt>
                <c:pt idx="35">
                  <c:v>11-II.</c:v>
                </c:pt>
                <c:pt idx="36">
                  <c:v>12-II.</c:v>
                </c:pt>
                <c:pt idx="37">
                  <c:v>13-II.</c:v>
                </c:pt>
                <c:pt idx="38">
                  <c:v>14-II.</c:v>
                </c:pt>
                <c:pt idx="39">
                  <c:v>15-II.</c:v>
                </c:pt>
                <c:pt idx="40">
                  <c:v>16-II.</c:v>
                </c:pt>
                <c:pt idx="41">
                  <c:v>17-II.</c:v>
                </c:pt>
                <c:pt idx="42">
                  <c:v>18-II.</c:v>
                </c:pt>
                <c:pt idx="43">
                  <c:v>19-II.</c:v>
                </c:pt>
                <c:pt idx="44">
                  <c:v>20-II.</c:v>
                </c:pt>
                <c:pt idx="45">
                  <c:v>21-II.</c:v>
                </c:pt>
                <c:pt idx="46">
                  <c:v>22-II.</c:v>
                </c:pt>
                <c:pt idx="47">
                  <c:v>23-II.</c:v>
                </c:pt>
                <c:pt idx="48">
                  <c:v>24-II.</c:v>
                </c:pt>
                <c:pt idx="49">
                  <c:v>25-II.</c:v>
                </c:pt>
                <c:pt idx="50">
                  <c:v>26-II.</c:v>
                </c:pt>
                <c:pt idx="51">
                  <c:v>27-II.</c:v>
                </c:pt>
                <c:pt idx="52">
                  <c:v>28-II.</c:v>
                </c:pt>
                <c:pt idx="53">
                  <c:v>1-III.</c:v>
                </c:pt>
                <c:pt idx="54">
                  <c:v>2-III.</c:v>
                </c:pt>
                <c:pt idx="55">
                  <c:v>3-III.</c:v>
                </c:pt>
                <c:pt idx="56">
                  <c:v>4-III.</c:v>
                </c:pt>
                <c:pt idx="57">
                  <c:v>5-III.</c:v>
                </c:pt>
                <c:pt idx="58">
                  <c:v>6-III.</c:v>
                </c:pt>
                <c:pt idx="59">
                  <c:v>7-III.</c:v>
                </c:pt>
                <c:pt idx="60">
                  <c:v>8-III.</c:v>
                </c:pt>
                <c:pt idx="61">
                  <c:v>9-III.</c:v>
                </c:pt>
                <c:pt idx="62">
                  <c:v>10-III.</c:v>
                </c:pt>
                <c:pt idx="63">
                  <c:v>11-III.</c:v>
                </c:pt>
                <c:pt idx="64">
                  <c:v>12-III.</c:v>
                </c:pt>
                <c:pt idx="65">
                  <c:v>13-III.</c:v>
                </c:pt>
                <c:pt idx="66">
                  <c:v>14-III.</c:v>
                </c:pt>
                <c:pt idx="67">
                  <c:v>15-III.</c:v>
                </c:pt>
                <c:pt idx="68">
                  <c:v>16-III.</c:v>
                </c:pt>
                <c:pt idx="69">
                  <c:v>17-III.</c:v>
                </c:pt>
                <c:pt idx="70">
                  <c:v>18-III.</c:v>
                </c:pt>
                <c:pt idx="71">
                  <c:v>19-III.</c:v>
                </c:pt>
                <c:pt idx="72">
                  <c:v>20-III.</c:v>
                </c:pt>
                <c:pt idx="73">
                  <c:v>21-III.</c:v>
                </c:pt>
                <c:pt idx="74">
                  <c:v>22-III.</c:v>
                </c:pt>
                <c:pt idx="75">
                  <c:v>23-III.</c:v>
                </c:pt>
                <c:pt idx="76">
                  <c:v>24-III.</c:v>
                </c:pt>
                <c:pt idx="77">
                  <c:v>25-III.</c:v>
                </c:pt>
                <c:pt idx="78">
                  <c:v>26-III.</c:v>
                </c:pt>
                <c:pt idx="79">
                  <c:v>27-III.</c:v>
                </c:pt>
                <c:pt idx="80">
                  <c:v>28-III.</c:v>
                </c:pt>
                <c:pt idx="81">
                  <c:v>29-III.</c:v>
                </c:pt>
                <c:pt idx="82">
                  <c:v>30-III.</c:v>
                </c:pt>
                <c:pt idx="83">
                  <c:v>31-III.</c:v>
                </c:pt>
                <c:pt idx="84">
                  <c:v>1-IV.</c:v>
                </c:pt>
                <c:pt idx="85">
                  <c:v>2-IV.</c:v>
                </c:pt>
                <c:pt idx="86">
                  <c:v>3-IV.</c:v>
                </c:pt>
                <c:pt idx="87">
                  <c:v>4-IV.</c:v>
                </c:pt>
                <c:pt idx="88">
                  <c:v>5-IV.</c:v>
                </c:pt>
                <c:pt idx="89">
                  <c:v>6-IV.</c:v>
                </c:pt>
                <c:pt idx="90">
                  <c:v>7-IV.</c:v>
                </c:pt>
                <c:pt idx="91">
                  <c:v>8-IV.</c:v>
                </c:pt>
                <c:pt idx="92">
                  <c:v>9-IV.</c:v>
                </c:pt>
                <c:pt idx="93">
                  <c:v>10-IV.</c:v>
                </c:pt>
                <c:pt idx="94">
                  <c:v>11-IV.</c:v>
                </c:pt>
                <c:pt idx="95">
                  <c:v>12-IV.</c:v>
                </c:pt>
                <c:pt idx="96">
                  <c:v>13-IV.</c:v>
                </c:pt>
                <c:pt idx="97">
                  <c:v>14-IV.</c:v>
                </c:pt>
                <c:pt idx="98">
                  <c:v>15-IV.</c:v>
                </c:pt>
                <c:pt idx="99">
                  <c:v>16-IV.</c:v>
                </c:pt>
                <c:pt idx="100">
                  <c:v>17-IV.</c:v>
                </c:pt>
                <c:pt idx="101">
                  <c:v>18-IV.</c:v>
                </c:pt>
                <c:pt idx="102">
                  <c:v>19-IV.</c:v>
                </c:pt>
                <c:pt idx="103">
                  <c:v>20-IV.</c:v>
                </c:pt>
                <c:pt idx="104">
                  <c:v>21-IV.</c:v>
                </c:pt>
                <c:pt idx="105">
                  <c:v>22-IV.</c:v>
                </c:pt>
                <c:pt idx="106">
                  <c:v>23-IV.</c:v>
                </c:pt>
                <c:pt idx="107">
                  <c:v>24-IV.</c:v>
                </c:pt>
                <c:pt idx="108">
                  <c:v>25-IV.</c:v>
                </c:pt>
                <c:pt idx="109">
                  <c:v>26-IV.</c:v>
                </c:pt>
                <c:pt idx="110">
                  <c:v>27-IV.</c:v>
                </c:pt>
                <c:pt idx="111">
                  <c:v>28-IV.</c:v>
                </c:pt>
                <c:pt idx="112">
                  <c:v>29-IV.</c:v>
                </c:pt>
                <c:pt idx="113">
                  <c:v>30-IV.</c:v>
                </c:pt>
                <c:pt idx="114">
                  <c:v>1-V.</c:v>
                </c:pt>
                <c:pt idx="115">
                  <c:v>2-V.</c:v>
                </c:pt>
                <c:pt idx="116">
                  <c:v>3-V.</c:v>
                </c:pt>
                <c:pt idx="117">
                  <c:v>4-V.</c:v>
                </c:pt>
                <c:pt idx="118">
                  <c:v>5-V.</c:v>
                </c:pt>
                <c:pt idx="119">
                  <c:v>6-V.</c:v>
                </c:pt>
                <c:pt idx="120">
                  <c:v>7-V.</c:v>
                </c:pt>
                <c:pt idx="121">
                  <c:v>8-V.</c:v>
                </c:pt>
                <c:pt idx="122">
                  <c:v>9-V.</c:v>
                </c:pt>
                <c:pt idx="123">
                  <c:v>10-V.</c:v>
                </c:pt>
                <c:pt idx="124">
                  <c:v>11-V.</c:v>
                </c:pt>
                <c:pt idx="125">
                  <c:v>12-V.</c:v>
                </c:pt>
                <c:pt idx="126">
                  <c:v>13-V.</c:v>
                </c:pt>
                <c:pt idx="127">
                  <c:v>14-V.</c:v>
                </c:pt>
                <c:pt idx="128">
                  <c:v>15-V.</c:v>
                </c:pt>
                <c:pt idx="129">
                  <c:v>16-V.</c:v>
                </c:pt>
                <c:pt idx="130">
                  <c:v>17-V.</c:v>
                </c:pt>
                <c:pt idx="131">
                  <c:v>18-V.</c:v>
                </c:pt>
                <c:pt idx="132">
                  <c:v>19-V.</c:v>
                </c:pt>
                <c:pt idx="133">
                  <c:v>20-V.</c:v>
                </c:pt>
                <c:pt idx="134">
                  <c:v>21-V.</c:v>
                </c:pt>
                <c:pt idx="135">
                  <c:v>22-V.</c:v>
                </c:pt>
                <c:pt idx="136">
                  <c:v>23-V.</c:v>
                </c:pt>
                <c:pt idx="137">
                  <c:v>24-V.</c:v>
                </c:pt>
                <c:pt idx="138">
                  <c:v>25-V.</c:v>
                </c:pt>
                <c:pt idx="139">
                  <c:v>26-V.</c:v>
                </c:pt>
                <c:pt idx="140">
                  <c:v>27-V.</c:v>
                </c:pt>
                <c:pt idx="141">
                  <c:v>28-V.</c:v>
                </c:pt>
                <c:pt idx="142">
                  <c:v>29-V.</c:v>
                </c:pt>
                <c:pt idx="143">
                  <c:v>30-V.</c:v>
                </c:pt>
                <c:pt idx="144">
                  <c:v>31-V.</c:v>
                </c:pt>
                <c:pt idx="145">
                  <c:v>1-VI.</c:v>
                </c:pt>
                <c:pt idx="146">
                  <c:v>2-VI.</c:v>
                </c:pt>
                <c:pt idx="147">
                  <c:v>3-VI.</c:v>
                </c:pt>
              </c:strCache>
            </c:strRef>
          </c:cat>
          <c:val>
            <c:numRef>
              <c:f>List1!$B$8:$ES$8</c:f>
              <c:numCache>
                <c:formatCode>General</c:formatCode>
                <c:ptCount val="1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16</c:v>
                </c:pt>
                <c:pt idx="31">
                  <c:v>16</c:v>
                </c:pt>
                <c:pt idx="32">
                  <c:v>39</c:v>
                </c:pt>
                <c:pt idx="33">
                  <c:v>103</c:v>
                </c:pt>
                <c:pt idx="34">
                  <c:v>103</c:v>
                </c:pt>
                <c:pt idx="35">
                  <c:v>103</c:v>
                </c:pt>
                <c:pt idx="36">
                  <c:v>103</c:v>
                </c:pt>
                <c:pt idx="37">
                  <c:v>103</c:v>
                </c:pt>
                <c:pt idx="38">
                  <c:v>103</c:v>
                </c:pt>
                <c:pt idx="39">
                  <c:v>121</c:v>
                </c:pt>
                <c:pt idx="40">
                  <c:v>121</c:v>
                </c:pt>
                <c:pt idx="41">
                  <c:v>121</c:v>
                </c:pt>
                <c:pt idx="42">
                  <c:v>121</c:v>
                </c:pt>
                <c:pt idx="43">
                  <c:v>185</c:v>
                </c:pt>
                <c:pt idx="44">
                  <c:v>185</c:v>
                </c:pt>
                <c:pt idx="45">
                  <c:v>212</c:v>
                </c:pt>
                <c:pt idx="46">
                  <c:v>253</c:v>
                </c:pt>
                <c:pt idx="47">
                  <c:v>308</c:v>
                </c:pt>
                <c:pt idx="48">
                  <c:v>386</c:v>
                </c:pt>
                <c:pt idx="49">
                  <c:v>570</c:v>
                </c:pt>
                <c:pt idx="50">
                  <c:v>676</c:v>
                </c:pt>
                <c:pt idx="51">
                  <c:v>833</c:v>
                </c:pt>
                <c:pt idx="52">
                  <c:v>834</c:v>
                </c:pt>
                <c:pt idx="53">
                  <c:v>1084</c:v>
                </c:pt>
                <c:pt idx="54">
                  <c:v>1427</c:v>
                </c:pt>
                <c:pt idx="55">
                  <c:v>1945</c:v>
                </c:pt>
                <c:pt idx="56">
                  <c:v>2402</c:v>
                </c:pt>
                <c:pt idx="57">
                  <c:v>2780</c:v>
                </c:pt>
                <c:pt idx="58">
                  <c:v>2982</c:v>
                </c:pt>
                <c:pt idx="59">
                  <c:v>3016</c:v>
                </c:pt>
                <c:pt idx="60">
                  <c:v>3216</c:v>
                </c:pt>
                <c:pt idx="61">
                  <c:v>3681</c:v>
                </c:pt>
                <c:pt idx="62">
                  <c:v>4108</c:v>
                </c:pt>
                <c:pt idx="63">
                  <c:v>4518</c:v>
                </c:pt>
                <c:pt idx="64">
                  <c:v>4867</c:v>
                </c:pt>
                <c:pt idx="65">
                  <c:v>4951</c:v>
                </c:pt>
                <c:pt idx="66">
                  <c:v>4984</c:v>
                </c:pt>
                <c:pt idx="67">
                  <c:v>5328</c:v>
                </c:pt>
                <c:pt idx="68">
                  <c:v>5775</c:v>
                </c:pt>
                <c:pt idx="69">
                  <c:v>6283</c:v>
                </c:pt>
                <c:pt idx="70">
                  <c:v>6714</c:v>
                </c:pt>
                <c:pt idx="71">
                  <c:v>7194</c:v>
                </c:pt>
                <c:pt idx="72">
                  <c:v>7435</c:v>
                </c:pt>
                <c:pt idx="73">
                  <c:v>7496</c:v>
                </c:pt>
                <c:pt idx="74">
                  <c:v>7906</c:v>
                </c:pt>
                <c:pt idx="75">
                  <c:v>8397</c:v>
                </c:pt>
                <c:pt idx="76">
                  <c:v>8921</c:v>
                </c:pt>
                <c:pt idx="77">
                  <c:v>9429</c:v>
                </c:pt>
                <c:pt idx="78">
                  <c:v>9819</c:v>
                </c:pt>
                <c:pt idx="79">
                  <c:v>9991</c:v>
                </c:pt>
                <c:pt idx="80">
                  <c:v>9996</c:v>
                </c:pt>
                <c:pt idx="81">
                  <c:v>10365</c:v>
                </c:pt>
                <c:pt idx="82">
                  <c:v>11010</c:v>
                </c:pt>
                <c:pt idx="83">
                  <c:v>11869</c:v>
                </c:pt>
                <c:pt idx="84">
                  <c:v>12590</c:v>
                </c:pt>
                <c:pt idx="85">
                  <c:v>12749</c:v>
                </c:pt>
                <c:pt idx="86">
                  <c:v>12749</c:v>
                </c:pt>
                <c:pt idx="87">
                  <c:v>12750</c:v>
                </c:pt>
                <c:pt idx="88">
                  <c:v>12807</c:v>
                </c:pt>
                <c:pt idx="89">
                  <c:v>13208</c:v>
                </c:pt>
                <c:pt idx="90">
                  <c:v>13642</c:v>
                </c:pt>
                <c:pt idx="91">
                  <c:v>14117</c:v>
                </c:pt>
                <c:pt idx="92">
                  <c:v>14646</c:v>
                </c:pt>
                <c:pt idx="93">
                  <c:v>14869</c:v>
                </c:pt>
                <c:pt idx="94">
                  <c:v>14870</c:v>
                </c:pt>
                <c:pt idx="95">
                  <c:v>15351</c:v>
                </c:pt>
                <c:pt idx="96">
                  <c:v>15965</c:v>
                </c:pt>
                <c:pt idx="97">
                  <c:v>16480</c:v>
                </c:pt>
                <c:pt idx="98">
                  <c:v>17101</c:v>
                </c:pt>
                <c:pt idx="99">
                  <c:v>17610</c:v>
                </c:pt>
                <c:pt idx="100">
                  <c:v>17634</c:v>
                </c:pt>
                <c:pt idx="101">
                  <c:v>17634</c:v>
                </c:pt>
                <c:pt idx="102">
                  <c:v>17999</c:v>
                </c:pt>
                <c:pt idx="103">
                  <c:v>18451</c:v>
                </c:pt>
                <c:pt idx="104">
                  <c:v>18908</c:v>
                </c:pt>
                <c:pt idx="105">
                  <c:v>19520</c:v>
                </c:pt>
                <c:pt idx="106">
                  <c:v>20024</c:v>
                </c:pt>
                <c:pt idx="107">
                  <c:v>20047</c:v>
                </c:pt>
                <c:pt idx="108">
                  <c:v>20049</c:v>
                </c:pt>
                <c:pt idx="109">
                  <c:v>20486</c:v>
                </c:pt>
                <c:pt idx="110">
                  <c:v>21078</c:v>
                </c:pt>
                <c:pt idx="111">
                  <c:v>21655</c:v>
                </c:pt>
                <c:pt idx="112">
                  <c:v>22402</c:v>
                </c:pt>
                <c:pt idx="113">
                  <c:v>22833</c:v>
                </c:pt>
                <c:pt idx="114">
                  <c:v>22837</c:v>
                </c:pt>
                <c:pt idx="115">
                  <c:v>22839</c:v>
                </c:pt>
                <c:pt idx="116">
                  <c:v>23273</c:v>
                </c:pt>
                <c:pt idx="117">
                  <c:v>23890</c:v>
                </c:pt>
                <c:pt idx="118">
                  <c:v>24650</c:v>
                </c:pt>
                <c:pt idx="119">
                  <c:v>25567</c:v>
                </c:pt>
                <c:pt idx="120">
                  <c:v>26173</c:v>
                </c:pt>
                <c:pt idx="121">
                  <c:v>26479</c:v>
                </c:pt>
                <c:pt idx="122">
                  <c:v>26597</c:v>
                </c:pt>
                <c:pt idx="123">
                  <c:v>27166</c:v>
                </c:pt>
                <c:pt idx="124">
                  <c:v>27758</c:v>
                </c:pt>
                <c:pt idx="125">
                  <c:v>28639</c:v>
                </c:pt>
                <c:pt idx="126">
                  <c:v>29627</c:v>
                </c:pt>
                <c:pt idx="127">
                  <c:v>30201</c:v>
                </c:pt>
                <c:pt idx="128">
                  <c:v>30437</c:v>
                </c:pt>
                <c:pt idx="129">
                  <c:v>30491</c:v>
                </c:pt>
                <c:pt idx="130">
                  <c:v>30990</c:v>
                </c:pt>
                <c:pt idx="131">
                  <c:v>31907</c:v>
                </c:pt>
                <c:pt idx="132">
                  <c:v>32822</c:v>
                </c:pt>
                <c:pt idx="133">
                  <c:v>34034</c:v>
                </c:pt>
                <c:pt idx="134">
                  <c:v>34920</c:v>
                </c:pt>
                <c:pt idx="135">
                  <c:v>35214</c:v>
                </c:pt>
                <c:pt idx="136">
                  <c:v>35252</c:v>
                </c:pt>
                <c:pt idx="137">
                  <c:v>36101</c:v>
                </c:pt>
                <c:pt idx="138">
                  <c:v>37224</c:v>
                </c:pt>
                <c:pt idx="139">
                  <c:v>38350</c:v>
                </c:pt>
                <c:pt idx="140">
                  <c:v>39466</c:v>
                </c:pt>
                <c:pt idx="141">
                  <c:v>40266</c:v>
                </c:pt>
                <c:pt idx="142">
                  <c:v>40512</c:v>
                </c:pt>
                <c:pt idx="143">
                  <c:v>40572</c:v>
                </c:pt>
                <c:pt idx="144">
                  <c:v>41281</c:v>
                </c:pt>
                <c:pt idx="145">
                  <c:v>42161</c:v>
                </c:pt>
                <c:pt idx="146">
                  <c:v>43260</c:v>
                </c:pt>
                <c:pt idx="147">
                  <c:v>44529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438-4600-9646-2A42442709C5}"/>
            </c:ext>
          </c:extLst>
        </c:ser>
        <c:ser>
          <c:idx val="7"/>
          <c:order val="7"/>
          <c:tx>
            <c:strRef>
              <c:f>List1!$A$9</c:f>
              <c:strCache>
                <c:ptCount val="1"/>
                <c:pt idx="0">
                  <c:v>Pardubický kraj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List1!$B$1:$ES$1</c:f>
              <c:strCache>
                <c:ptCount val="148"/>
                <c:pt idx="0">
                  <c:v>1-I.</c:v>
                </c:pt>
                <c:pt idx="1">
                  <c:v>6-I.</c:v>
                </c:pt>
                <c:pt idx="2">
                  <c:v>7-I.</c:v>
                </c:pt>
                <c:pt idx="3">
                  <c:v>8-I.</c:v>
                </c:pt>
                <c:pt idx="4">
                  <c:v>9-I.</c:v>
                </c:pt>
                <c:pt idx="5">
                  <c:v>11-I.</c:v>
                </c:pt>
                <c:pt idx="6">
                  <c:v>12-I.</c:v>
                </c:pt>
                <c:pt idx="7">
                  <c:v>13-I.</c:v>
                </c:pt>
                <c:pt idx="8">
                  <c:v>14-I.</c:v>
                </c:pt>
                <c:pt idx="9">
                  <c:v>15-I.</c:v>
                </c:pt>
                <c:pt idx="10">
                  <c:v>16-I.</c:v>
                </c:pt>
                <c:pt idx="11">
                  <c:v>17-I.</c:v>
                </c:pt>
                <c:pt idx="12">
                  <c:v>18-I.</c:v>
                </c:pt>
                <c:pt idx="13">
                  <c:v>19-I.</c:v>
                </c:pt>
                <c:pt idx="14">
                  <c:v>20-I.</c:v>
                </c:pt>
                <c:pt idx="15">
                  <c:v>21-I.</c:v>
                </c:pt>
                <c:pt idx="16">
                  <c:v>22-I.</c:v>
                </c:pt>
                <c:pt idx="17">
                  <c:v>23-I.</c:v>
                </c:pt>
                <c:pt idx="18">
                  <c:v>24-I.</c:v>
                </c:pt>
                <c:pt idx="19">
                  <c:v>25-I.</c:v>
                </c:pt>
                <c:pt idx="20">
                  <c:v>26-I.</c:v>
                </c:pt>
                <c:pt idx="21">
                  <c:v>27-I.</c:v>
                </c:pt>
                <c:pt idx="22">
                  <c:v>28-I.</c:v>
                </c:pt>
                <c:pt idx="23">
                  <c:v>29-I.</c:v>
                </c:pt>
                <c:pt idx="24">
                  <c:v>30-I.</c:v>
                </c:pt>
                <c:pt idx="25">
                  <c:v>31-I.</c:v>
                </c:pt>
                <c:pt idx="26">
                  <c:v>1-II.</c:v>
                </c:pt>
                <c:pt idx="27">
                  <c:v>2-II.</c:v>
                </c:pt>
                <c:pt idx="28">
                  <c:v>3-II.</c:v>
                </c:pt>
                <c:pt idx="29">
                  <c:v>4-II.</c:v>
                </c:pt>
                <c:pt idx="30">
                  <c:v>5-II.</c:v>
                </c:pt>
                <c:pt idx="31">
                  <c:v>7-II.</c:v>
                </c:pt>
                <c:pt idx="32">
                  <c:v>8-II.</c:v>
                </c:pt>
                <c:pt idx="33">
                  <c:v>9-II.</c:v>
                </c:pt>
                <c:pt idx="34">
                  <c:v>10-II.</c:v>
                </c:pt>
                <c:pt idx="35">
                  <c:v>11-II.</c:v>
                </c:pt>
                <c:pt idx="36">
                  <c:v>12-II.</c:v>
                </c:pt>
                <c:pt idx="37">
                  <c:v>13-II.</c:v>
                </c:pt>
                <c:pt idx="38">
                  <c:v>14-II.</c:v>
                </c:pt>
                <c:pt idx="39">
                  <c:v>15-II.</c:v>
                </c:pt>
                <c:pt idx="40">
                  <c:v>16-II.</c:v>
                </c:pt>
                <c:pt idx="41">
                  <c:v>17-II.</c:v>
                </c:pt>
                <c:pt idx="42">
                  <c:v>18-II.</c:v>
                </c:pt>
                <c:pt idx="43">
                  <c:v>19-II.</c:v>
                </c:pt>
                <c:pt idx="44">
                  <c:v>20-II.</c:v>
                </c:pt>
                <c:pt idx="45">
                  <c:v>21-II.</c:v>
                </c:pt>
                <c:pt idx="46">
                  <c:v>22-II.</c:v>
                </c:pt>
                <c:pt idx="47">
                  <c:v>23-II.</c:v>
                </c:pt>
                <c:pt idx="48">
                  <c:v>24-II.</c:v>
                </c:pt>
                <c:pt idx="49">
                  <c:v>25-II.</c:v>
                </c:pt>
                <c:pt idx="50">
                  <c:v>26-II.</c:v>
                </c:pt>
                <c:pt idx="51">
                  <c:v>27-II.</c:v>
                </c:pt>
                <c:pt idx="52">
                  <c:v>28-II.</c:v>
                </c:pt>
                <c:pt idx="53">
                  <c:v>1-III.</c:v>
                </c:pt>
                <c:pt idx="54">
                  <c:v>2-III.</c:v>
                </c:pt>
                <c:pt idx="55">
                  <c:v>3-III.</c:v>
                </c:pt>
                <c:pt idx="56">
                  <c:v>4-III.</c:v>
                </c:pt>
                <c:pt idx="57">
                  <c:v>5-III.</c:v>
                </c:pt>
                <c:pt idx="58">
                  <c:v>6-III.</c:v>
                </c:pt>
                <c:pt idx="59">
                  <c:v>7-III.</c:v>
                </c:pt>
                <c:pt idx="60">
                  <c:v>8-III.</c:v>
                </c:pt>
                <c:pt idx="61">
                  <c:v>9-III.</c:v>
                </c:pt>
                <c:pt idx="62">
                  <c:v>10-III.</c:v>
                </c:pt>
                <c:pt idx="63">
                  <c:v>11-III.</c:v>
                </c:pt>
                <c:pt idx="64">
                  <c:v>12-III.</c:v>
                </c:pt>
                <c:pt idx="65">
                  <c:v>13-III.</c:v>
                </c:pt>
                <c:pt idx="66">
                  <c:v>14-III.</c:v>
                </c:pt>
                <c:pt idx="67">
                  <c:v>15-III.</c:v>
                </c:pt>
                <c:pt idx="68">
                  <c:v>16-III.</c:v>
                </c:pt>
                <c:pt idx="69">
                  <c:v>17-III.</c:v>
                </c:pt>
                <c:pt idx="70">
                  <c:v>18-III.</c:v>
                </c:pt>
                <c:pt idx="71">
                  <c:v>19-III.</c:v>
                </c:pt>
                <c:pt idx="72">
                  <c:v>20-III.</c:v>
                </c:pt>
                <c:pt idx="73">
                  <c:v>21-III.</c:v>
                </c:pt>
                <c:pt idx="74">
                  <c:v>22-III.</c:v>
                </c:pt>
                <c:pt idx="75">
                  <c:v>23-III.</c:v>
                </c:pt>
                <c:pt idx="76">
                  <c:v>24-III.</c:v>
                </c:pt>
                <c:pt idx="77">
                  <c:v>25-III.</c:v>
                </c:pt>
                <c:pt idx="78">
                  <c:v>26-III.</c:v>
                </c:pt>
                <c:pt idx="79">
                  <c:v>27-III.</c:v>
                </c:pt>
                <c:pt idx="80">
                  <c:v>28-III.</c:v>
                </c:pt>
                <c:pt idx="81">
                  <c:v>29-III.</c:v>
                </c:pt>
                <c:pt idx="82">
                  <c:v>30-III.</c:v>
                </c:pt>
                <c:pt idx="83">
                  <c:v>31-III.</c:v>
                </c:pt>
                <c:pt idx="84">
                  <c:v>1-IV.</c:v>
                </c:pt>
                <c:pt idx="85">
                  <c:v>2-IV.</c:v>
                </c:pt>
                <c:pt idx="86">
                  <c:v>3-IV.</c:v>
                </c:pt>
                <c:pt idx="87">
                  <c:v>4-IV.</c:v>
                </c:pt>
                <c:pt idx="88">
                  <c:v>5-IV.</c:v>
                </c:pt>
                <c:pt idx="89">
                  <c:v>6-IV.</c:v>
                </c:pt>
                <c:pt idx="90">
                  <c:v>7-IV.</c:v>
                </c:pt>
                <c:pt idx="91">
                  <c:v>8-IV.</c:v>
                </c:pt>
                <c:pt idx="92">
                  <c:v>9-IV.</c:v>
                </c:pt>
                <c:pt idx="93">
                  <c:v>10-IV.</c:v>
                </c:pt>
                <c:pt idx="94">
                  <c:v>11-IV.</c:v>
                </c:pt>
                <c:pt idx="95">
                  <c:v>12-IV.</c:v>
                </c:pt>
                <c:pt idx="96">
                  <c:v>13-IV.</c:v>
                </c:pt>
                <c:pt idx="97">
                  <c:v>14-IV.</c:v>
                </c:pt>
                <c:pt idx="98">
                  <c:v>15-IV.</c:v>
                </c:pt>
                <c:pt idx="99">
                  <c:v>16-IV.</c:v>
                </c:pt>
                <c:pt idx="100">
                  <c:v>17-IV.</c:v>
                </c:pt>
                <c:pt idx="101">
                  <c:v>18-IV.</c:v>
                </c:pt>
                <c:pt idx="102">
                  <c:v>19-IV.</c:v>
                </c:pt>
                <c:pt idx="103">
                  <c:v>20-IV.</c:v>
                </c:pt>
                <c:pt idx="104">
                  <c:v>21-IV.</c:v>
                </c:pt>
                <c:pt idx="105">
                  <c:v>22-IV.</c:v>
                </c:pt>
                <c:pt idx="106">
                  <c:v>23-IV.</c:v>
                </c:pt>
                <c:pt idx="107">
                  <c:v>24-IV.</c:v>
                </c:pt>
                <c:pt idx="108">
                  <c:v>25-IV.</c:v>
                </c:pt>
                <c:pt idx="109">
                  <c:v>26-IV.</c:v>
                </c:pt>
                <c:pt idx="110">
                  <c:v>27-IV.</c:v>
                </c:pt>
                <c:pt idx="111">
                  <c:v>28-IV.</c:v>
                </c:pt>
                <c:pt idx="112">
                  <c:v>29-IV.</c:v>
                </c:pt>
                <c:pt idx="113">
                  <c:v>30-IV.</c:v>
                </c:pt>
                <c:pt idx="114">
                  <c:v>1-V.</c:v>
                </c:pt>
                <c:pt idx="115">
                  <c:v>2-V.</c:v>
                </c:pt>
                <c:pt idx="116">
                  <c:v>3-V.</c:v>
                </c:pt>
                <c:pt idx="117">
                  <c:v>4-V.</c:v>
                </c:pt>
                <c:pt idx="118">
                  <c:v>5-V.</c:v>
                </c:pt>
                <c:pt idx="119">
                  <c:v>6-V.</c:v>
                </c:pt>
                <c:pt idx="120">
                  <c:v>7-V.</c:v>
                </c:pt>
                <c:pt idx="121">
                  <c:v>8-V.</c:v>
                </c:pt>
                <c:pt idx="122">
                  <c:v>9-V.</c:v>
                </c:pt>
                <c:pt idx="123">
                  <c:v>10-V.</c:v>
                </c:pt>
                <c:pt idx="124">
                  <c:v>11-V.</c:v>
                </c:pt>
                <c:pt idx="125">
                  <c:v>12-V.</c:v>
                </c:pt>
                <c:pt idx="126">
                  <c:v>13-V.</c:v>
                </c:pt>
                <c:pt idx="127">
                  <c:v>14-V.</c:v>
                </c:pt>
                <c:pt idx="128">
                  <c:v>15-V.</c:v>
                </c:pt>
                <c:pt idx="129">
                  <c:v>16-V.</c:v>
                </c:pt>
                <c:pt idx="130">
                  <c:v>17-V.</c:v>
                </c:pt>
                <c:pt idx="131">
                  <c:v>18-V.</c:v>
                </c:pt>
                <c:pt idx="132">
                  <c:v>19-V.</c:v>
                </c:pt>
                <c:pt idx="133">
                  <c:v>20-V.</c:v>
                </c:pt>
                <c:pt idx="134">
                  <c:v>21-V.</c:v>
                </c:pt>
                <c:pt idx="135">
                  <c:v>22-V.</c:v>
                </c:pt>
                <c:pt idx="136">
                  <c:v>23-V.</c:v>
                </c:pt>
                <c:pt idx="137">
                  <c:v>24-V.</c:v>
                </c:pt>
                <c:pt idx="138">
                  <c:v>25-V.</c:v>
                </c:pt>
                <c:pt idx="139">
                  <c:v>26-V.</c:v>
                </c:pt>
                <c:pt idx="140">
                  <c:v>27-V.</c:v>
                </c:pt>
                <c:pt idx="141">
                  <c:v>28-V.</c:v>
                </c:pt>
                <c:pt idx="142">
                  <c:v>29-V.</c:v>
                </c:pt>
                <c:pt idx="143">
                  <c:v>30-V.</c:v>
                </c:pt>
                <c:pt idx="144">
                  <c:v>31-V.</c:v>
                </c:pt>
                <c:pt idx="145">
                  <c:v>1-VI.</c:v>
                </c:pt>
                <c:pt idx="146">
                  <c:v>2-VI.</c:v>
                </c:pt>
                <c:pt idx="147">
                  <c:v>3-VI.</c:v>
                </c:pt>
              </c:strCache>
            </c:strRef>
          </c:cat>
          <c:val>
            <c:numRef>
              <c:f>List1!$B$9:$ES$9</c:f>
              <c:numCache>
                <c:formatCode>General</c:formatCode>
                <c:ptCount val="1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3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4</c:v>
                </c:pt>
                <c:pt idx="27">
                  <c:v>5</c:v>
                </c:pt>
                <c:pt idx="28">
                  <c:v>5</c:v>
                </c:pt>
                <c:pt idx="29">
                  <c:v>38</c:v>
                </c:pt>
                <c:pt idx="30">
                  <c:v>49</c:v>
                </c:pt>
                <c:pt idx="31">
                  <c:v>49</c:v>
                </c:pt>
                <c:pt idx="32">
                  <c:v>60</c:v>
                </c:pt>
                <c:pt idx="33">
                  <c:v>92</c:v>
                </c:pt>
                <c:pt idx="34">
                  <c:v>104</c:v>
                </c:pt>
                <c:pt idx="35">
                  <c:v>167</c:v>
                </c:pt>
                <c:pt idx="36">
                  <c:v>227</c:v>
                </c:pt>
                <c:pt idx="37">
                  <c:v>239</c:v>
                </c:pt>
                <c:pt idx="38">
                  <c:v>239</c:v>
                </c:pt>
                <c:pt idx="39">
                  <c:v>290</c:v>
                </c:pt>
                <c:pt idx="40">
                  <c:v>291</c:v>
                </c:pt>
                <c:pt idx="41">
                  <c:v>429</c:v>
                </c:pt>
                <c:pt idx="42">
                  <c:v>509</c:v>
                </c:pt>
                <c:pt idx="43">
                  <c:v>725</c:v>
                </c:pt>
                <c:pt idx="44">
                  <c:v>888</c:v>
                </c:pt>
                <c:pt idx="45">
                  <c:v>888</c:v>
                </c:pt>
                <c:pt idx="46">
                  <c:v>955</c:v>
                </c:pt>
                <c:pt idx="47">
                  <c:v>955</c:v>
                </c:pt>
                <c:pt idx="48">
                  <c:v>955</c:v>
                </c:pt>
                <c:pt idx="49">
                  <c:v>955</c:v>
                </c:pt>
                <c:pt idx="50">
                  <c:v>955</c:v>
                </c:pt>
                <c:pt idx="51">
                  <c:v>955</c:v>
                </c:pt>
                <c:pt idx="52">
                  <c:v>955</c:v>
                </c:pt>
                <c:pt idx="53">
                  <c:v>987</c:v>
                </c:pt>
                <c:pt idx="54">
                  <c:v>1191</c:v>
                </c:pt>
                <c:pt idx="55">
                  <c:v>1790</c:v>
                </c:pt>
                <c:pt idx="56">
                  <c:v>2667</c:v>
                </c:pt>
                <c:pt idx="57">
                  <c:v>3346</c:v>
                </c:pt>
                <c:pt idx="58">
                  <c:v>3349</c:v>
                </c:pt>
                <c:pt idx="59">
                  <c:v>3370</c:v>
                </c:pt>
                <c:pt idx="60">
                  <c:v>3742</c:v>
                </c:pt>
                <c:pt idx="61">
                  <c:v>4403</c:v>
                </c:pt>
                <c:pt idx="62">
                  <c:v>5122</c:v>
                </c:pt>
                <c:pt idx="63">
                  <c:v>5827</c:v>
                </c:pt>
                <c:pt idx="64">
                  <c:v>6523</c:v>
                </c:pt>
                <c:pt idx="65">
                  <c:v>6789</c:v>
                </c:pt>
                <c:pt idx="66">
                  <c:v>6796</c:v>
                </c:pt>
                <c:pt idx="67">
                  <c:v>7229</c:v>
                </c:pt>
                <c:pt idx="68">
                  <c:v>7639</c:v>
                </c:pt>
                <c:pt idx="69">
                  <c:v>7975</c:v>
                </c:pt>
                <c:pt idx="70">
                  <c:v>8502</c:v>
                </c:pt>
                <c:pt idx="71">
                  <c:v>8799</c:v>
                </c:pt>
                <c:pt idx="72">
                  <c:v>8896</c:v>
                </c:pt>
                <c:pt idx="73">
                  <c:v>8945</c:v>
                </c:pt>
                <c:pt idx="74">
                  <c:v>9251</c:v>
                </c:pt>
                <c:pt idx="75">
                  <c:v>9708</c:v>
                </c:pt>
                <c:pt idx="76">
                  <c:v>10238</c:v>
                </c:pt>
                <c:pt idx="77">
                  <c:v>10728</c:v>
                </c:pt>
                <c:pt idx="78">
                  <c:v>11019</c:v>
                </c:pt>
                <c:pt idx="79">
                  <c:v>11034</c:v>
                </c:pt>
                <c:pt idx="80">
                  <c:v>11034</c:v>
                </c:pt>
                <c:pt idx="81">
                  <c:v>11286</c:v>
                </c:pt>
                <c:pt idx="82">
                  <c:v>11751</c:v>
                </c:pt>
                <c:pt idx="83">
                  <c:v>12010</c:v>
                </c:pt>
                <c:pt idx="84">
                  <c:v>12521</c:v>
                </c:pt>
                <c:pt idx="85">
                  <c:v>12521</c:v>
                </c:pt>
                <c:pt idx="86">
                  <c:v>12536</c:v>
                </c:pt>
                <c:pt idx="87">
                  <c:v>12536</c:v>
                </c:pt>
                <c:pt idx="88">
                  <c:v>12536</c:v>
                </c:pt>
                <c:pt idx="89">
                  <c:v>12865</c:v>
                </c:pt>
                <c:pt idx="90">
                  <c:v>13074</c:v>
                </c:pt>
                <c:pt idx="91">
                  <c:v>13737</c:v>
                </c:pt>
                <c:pt idx="92">
                  <c:v>14581</c:v>
                </c:pt>
                <c:pt idx="93">
                  <c:v>14656</c:v>
                </c:pt>
                <c:pt idx="94">
                  <c:v>14657</c:v>
                </c:pt>
                <c:pt idx="95">
                  <c:v>15337</c:v>
                </c:pt>
                <c:pt idx="96">
                  <c:v>16031</c:v>
                </c:pt>
                <c:pt idx="97">
                  <c:v>16950</c:v>
                </c:pt>
                <c:pt idx="98">
                  <c:v>17739</c:v>
                </c:pt>
                <c:pt idx="99">
                  <c:v>18187</c:v>
                </c:pt>
                <c:pt idx="100">
                  <c:v>18210</c:v>
                </c:pt>
                <c:pt idx="101">
                  <c:v>18210</c:v>
                </c:pt>
                <c:pt idx="102">
                  <c:v>18524</c:v>
                </c:pt>
                <c:pt idx="103">
                  <c:v>18934</c:v>
                </c:pt>
                <c:pt idx="104">
                  <c:v>19305</c:v>
                </c:pt>
                <c:pt idx="105">
                  <c:v>19600</c:v>
                </c:pt>
                <c:pt idx="106">
                  <c:v>19725</c:v>
                </c:pt>
                <c:pt idx="107">
                  <c:v>19728</c:v>
                </c:pt>
                <c:pt idx="108">
                  <c:v>19729</c:v>
                </c:pt>
                <c:pt idx="109">
                  <c:v>19975</c:v>
                </c:pt>
                <c:pt idx="110">
                  <c:v>20358</c:v>
                </c:pt>
                <c:pt idx="111">
                  <c:v>20869</c:v>
                </c:pt>
                <c:pt idx="112">
                  <c:v>21411</c:v>
                </c:pt>
                <c:pt idx="113">
                  <c:v>21789</c:v>
                </c:pt>
                <c:pt idx="114">
                  <c:v>21791</c:v>
                </c:pt>
                <c:pt idx="115">
                  <c:v>21791</c:v>
                </c:pt>
                <c:pt idx="116">
                  <c:v>22029</c:v>
                </c:pt>
                <c:pt idx="117">
                  <c:v>22317</c:v>
                </c:pt>
                <c:pt idx="118">
                  <c:v>22668</c:v>
                </c:pt>
                <c:pt idx="119">
                  <c:v>23171</c:v>
                </c:pt>
                <c:pt idx="120">
                  <c:v>23378</c:v>
                </c:pt>
                <c:pt idx="121">
                  <c:v>23416</c:v>
                </c:pt>
                <c:pt idx="122">
                  <c:v>23423</c:v>
                </c:pt>
                <c:pt idx="123">
                  <c:v>23638</c:v>
                </c:pt>
                <c:pt idx="124">
                  <c:v>23986</c:v>
                </c:pt>
                <c:pt idx="125">
                  <c:v>24346</c:v>
                </c:pt>
                <c:pt idx="126">
                  <c:v>25020</c:v>
                </c:pt>
                <c:pt idx="127">
                  <c:v>25536</c:v>
                </c:pt>
                <c:pt idx="128">
                  <c:v>25589</c:v>
                </c:pt>
                <c:pt idx="129">
                  <c:v>25590</c:v>
                </c:pt>
                <c:pt idx="130">
                  <c:v>26166</c:v>
                </c:pt>
                <c:pt idx="131">
                  <c:v>26825</c:v>
                </c:pt>
                <c:pt idx="132">
                  <c:v>27518</c:v>
                </c:pt>
                <c:pt idx="133">
                  <c:v>28331</c:v>
                </c:pt>
                <c:pt idx="134">
                  <c:v>29180</c:v>
                </c:pt>
                <c:pt idx="135">
                  <c:v>29219</c:v>
                </c:pt>
                <c:pt idx="136">
                  <c:v>29273</c:v>
                </c:pt>
                <c:pt idx="137">
                  <c:v>30129</c:v>
                </c:pt>
                <c:pt idx="138">
                  <c:v>30929</c:v>
                </c:pt>
                <c:pt idx="139">
                  <c:v>31938</c:v>
                </c:pt>
                <c:pt idx="140">
                  <c:v>32981</c:v>
                </c:pt>
                <c:pt idx="141">
                  <c:v>33921</c:v>
                </c:pt>
                <c:pt idx="142">
                  <c:v>33931</c:v>
                </c:pt>
                <c:pt idx="143">
                  <c:v>33933</c:v>
                </c:pt>
                <c:pt idx="144">
                  <c:v>35041</c:v>
                </c:pt>
                <c:pt idx="145">
                  <c:v>36244</c:v>
                </c:pt>
                <c:pt idx="146">
                  <c:v>37327</c:v>
                </c:pt>
                <c:pt idx="147">
                  <c:v>38464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438-4600-9646-2A42442709C5}"/>
            </c:ext>
          </c:extLst>
        </c:ser>
        <c:ser>
          <c:idx val="8"/>
          <c:order val="8"/>
          <c:tx>
            <c:strRef>
              <c:f>List1!$A$10</c:f>
              <c:strCache>
                <c:ptCount val="1"/>
                <c:pt idx="0">
                  <c:v>Jihočeský kraj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List1!$B$1:$ES$1</c:f>
              <c:strCache>
                <c:ptCount val="148"/>
                <c:pt idx="0">
                  <c:v>1-I.</c:v>
                </c:pt>
                <c:pt idx="1">
                  <c:v>6-I.</c:v>
                </c:pt>
                <c:pt idx="2">
                  <c:v>7-I.</c:v>
                </c:pt>
                <c:pt idx="3">
                  <c:v>8-I.</c:v>
                </c:pt>
                <c:pt idx="4">
                  <c:v>9-I.</c:v>
                </c:pt>
                <c:pt idx="5">
                  <c:v>11-I.</c:v>
                </c:pt>
                <c:pt idx="6">
                  <c:v>12-I.</c:v>
                </c:pt>
                <c:pt idx="7">
                  <c:v>13-I.</c:v>
                </c:pt>
                <c:pt idx="8">
                  <c:v>14-I.</c:v>
                </c:pt>
                <c:pt idx="9">
                  <c:v>15-I.</c:v>
                </c:pt>
                <c:pt idx="10">
                  <c:v>16-I.</c:v>
                </c:pt>
                <c:pt idx="11">
                  <c:v>17-I.</c:v>
                </c:pt>
                <c:pt idx="12">
                  <c:v>18-I.</c:v>
                </c:pt>
                <c:pt idx="13">
                  <c:v>19-I.</c:v>
                </c:pt>
                <c:pt idx="14">
                  <c:v>20-I.</c:v>
                </c:pt>
                <c:pt idx="15">
                  <c:v>21-I.</c:v>
                </c:pt>
                <c:pt idx="16">
                  <c:v>22-I.</c:v>
                </c:pt>
                <c:pt idx="17">
                  <c:v>23-I.</c:v>
                </c:pt>
                <c:pt idx="18">
                  <c:v>24-I.</c:v>
                </c:pt>
                <c:pt idx="19">
                  <c:v>25-I.</c:v>
                </c:pt>
                <c:pt idx="20">
                  <c:v>26-I.</c:v>
                </c:pt>
                <c:pt idx="21">
                  <c:v>27-I.</c:v>
                </c:pt>
                <c:pt idx="22">
                  <c:v>28-I.</c:v>
                </c:pt>
                <c:pt idx="23">
                  <c:v>29-I.</c:v>
                </c:pt>
                <c:pt idx="24">
                  <c:v>30-I.</c:v>
                </c:pt>
                <c:pt idx="25">
                  <c:v>31-I.</c:v>
                </c:pt>
                <c:pt idx="26">
                  <c:v>1-II.</c:v>
                </c:pt>
                <c:pt idx="27">
                  <c:v>2-II.</c:v>
                </c:pt>
                <c:pt idx="28">
                  <c:v>3-II.</c:v>
                </c:pt>
                <c:pt idx="29">
                  <c:v>4-II.</c:v>
                </c:pt>
                <c:pt idx="30">
                  <c:v>5-II.</c:v>
                </c:pt>
                <c:pt idx="31">
                  <c:v>7-II.</c:v>
                </c:pt>
                <c:pt idx="32">
                  <c:v>8-II.</c:v>
                </c:pt>
                <c:pt idx="33">
                  <c:v>9-II.</c:v>
                </c:pt>
                <c:pt idx="34">
                  <c:v>10-II.</c:v>
                </c:pt>
                <c:pt idx="35">
                  <c:v>11-II.</c:v>
                </c:pt>
                <c:pt idx="36">
                  <c:v>12-II.</c:v>
                </c:pt>
                <c:pt idx="37">
                  <c:v>13-II.</c:v>
                </c:pt>
                <c:pt idx="38">
                  <c:v>14-II.</c:v>
                </c:pt>
                <c:pt idx="39">
                  <c:v>15-II.</c:v>
                </c:pt>
                <c:pt idx="40">
                  <c:v>16-II.</c:v>
                </c:pt>
                <c:pt idx="41">
                  <c:v>17-II.</c:v>
                </c:pt>
                <c:pt idx="42">
                  <c:v>18-II.</c:v>
                </c:pt>
                <c:pt idx="43">
                  <c:v>19-II.</c:v>
                </c:pt>
                <c:pt idx="44">
                  <c:v>20-II.</c:v>
                </c:pt>
                <c:pt idx="45">
                  <c:v>21-II.</c:v>
                </c:pt>
                <c:pt idx="46">
                  <c:v>22-II.</c:v>
                </c:pt>
                <c:pt idx="47">
                  <c:v>23-II.</c:v>
                </c:pt>
                <c:pt idx="48">
                  <c:v>24-II.</c:v>
                </c:pt>
                <c:pt idx="49">
                  <c:v>25-II.</c:v>
                </c:pt>
                <c:pt idx="50">
                  <c:v>26-II.</c:v>
                </c:pt>
                <c:pt idx="51">
                  <c:v>27-II.</c:v>
                </c:pt>
                <c:pt idx="52">
                  <c:v>28-II.</c:v>
                </c:pt>
                <c:pt idx="53">
                  <c:v>1-III.</c:v>
                </c:pt>
                <c:pt idx="54">
                  <c:v>2-III.</c:v>
                </c:pt>
                <c:pt idx="55">
                  <c:v>3-III.</c:v>
                </c:pt>
                <c:pt idx="56">
                  <c:v>4-III.</c:v>
                </c:pt>
                <c:pt idx="57">
                  <c:v>5-III.</c:v>
                </c:pt>
                <c:pt idx="58">
                  <c:v>6-III.</c:v>
                </c:pt>
                <c:pt idx="59">
                  <c:v>7-III.</c:v>
                </c:pt>
                <c:pt idx="60">
                  <c:v>8-III.</c:v>
                </c:pt>
                <c:pt idx="61">
                  <c:v>9-III.</c:v>
                </c:pt>
                <c:pt idx="62">
                  <c:v>10-III.</c:v>
                </c:pt>
                <c:pt idx="63">
                  <c:v>11-III.</c:v>
                </c:pt>
                <c:pt idx="64">
                  <c:v>12-III.</c:v>
                </c:pt>
                <c:pt idx="65">
                  <c:v>13-III.</c:v>
                </c:pt>
                <c:pt idx="66">
                  <c:v>14-III.</c:v>
                </c:pt>
                <c:pt idx="67">
                  <c:v>15-III.</c:v>
                </c:pt>
                <c:pt idx="68">
                  <c:v>16-III.</c:v>
                </c:pt>
                <c:pt idx="69">
                  <c:v>17-III.</c:v>
                </c:pt>
                <c:pt idx="70">
                  <c:v>18-III.</c:v>
                </c:pt>
                <c:pt idx="71">
                  <c:v>19-III.</c:v>
                </c:pt>
                <c:pt idx="72">
                  <c:v>20-III.</c:v>
                </c:pt>
                <c:pt idx="73">
                  <c:v>21-III.</c:v>
                </c:pt>
                <c:pt idx="74">
                  <c:v>22-III.</c:v>
                </c:pt>
                <c:pt idx="75">
                  <c:v>23-III.</c:v>
                </c:pt>
                <c:pt idx="76">
                  <c:v>24-III.</c:v>
                </c:pt>
                <c:pt idx="77">
                  <c:v>25-III.</c:v>
                </c:pt>
                <c:pt idx="78">
                  <c:v>26-III.</c:v>
                </c:pt>
                <c:pt idx="79">
                  <c:v>27-III.</c:v>
                </c:pt>
                <c:pt idx="80">
                  <c:v>28-III.</c:v>
                </c:pt>
                <c:pt idx="81">
                  <c:v>29-III.</c:v>
                </c:pt>
                <c:pt idx="82">
                  <c:v>30-III.</c:v>
                </c:pt>
                <c:pt idx="83">
                  <c:v>31-III.</c:v>
                </c:pt>
                <c:pt idx="84">
                  <c:v>1-IV.</c:v>
                </c:pt>
                <c:pt idx="85">
                  <c:v>2-IV.</c:v>
                </c:pt>
                <c:pt idx="86">
                  <c:v>3-IV.</c:v>
                </c:pt>
                <c:pt idx="87">
                  <c:v>4-IV.</c:v>
                </c:pt>
                <c:pt idx="88">
                  <c:v>5-IV.</c:v>
                </c:pt>
                <c:pt idx="89">
                  <c:v>6-IV.</c:v>
                </c:pt>
                <c:pt idx="90">
                  <c:v>7-IV.</c:v>
                </c:pt>
                <c:pt idx="91">
                  <c:v>8-IV.</c:v>
                </c:pt>
                <c:pt idx="92">
                  <c:v>9-IV.</c:v>
                </c:pt>
                <c:pt idx="93">
                  <c:v>10-IV.</c:v>
                </c:pt>
                <c:pt idx="94">
                  <c:v>11-IV.</c:v>
                </c:pt>
                <c:pt idx="95">
                  <c:v>12-IV.</c:v>
                </c:pt>
                <c:pt idx="96">
                  <c:v>13-IV.</c:v>
                </c:pt>
                <c:pt idx="97">
                  <c:v>14-IV.</c:v>
                </c:pt>
                <c:pt idx="98">
                  <c:v>15-IV.</c:v>
                </c:pt>
                <c:pt idx="99">
                  <c:v>16-IV.</c:v>
                </c:pt>
                <c:pt idx="100">
                  <c:v>17-IV.</c:v>
                </c:pt>
                <c:pt idx="101">
                  <c:v>18-IV.</c:v>
                </c:pt>
                <c:pt idx="102">
                  <c:v>19-IV.</c:v>
                </c:pt>
                <c:pt idx="103">
                  <c:v>20-IV.</c:v>
                </c:pt>
                <c:pt idx="104">
                  <c:v>21-IV.</c:v>
                </c:pt>
                <c:pt idx="105">
                  <c:v>22-IV.</c:v>
                </c:pt>
                <c:pt idx="106">
                  <c:v>23-IV.</c:v>
                </c:pt>
                <c:pt idx="107">
                  <c:v>24-IV.</c:v>
                </c:pt>
                <c:pt idx="108">
                  <c:v>25-IV.</c:v>
                </c:pt>
                <c:pt idx="109">
                  <c:v>26-IV.</c:v>
                </c:pt>
                <c:pt idx="110">
                  <c:v>27-IV.</c:v>
                </c:pt>
                <c:pt idx="111">
                  <c:v>28-IV.</c:v>
                </c:pt>
                <c:pt idx="112">
                  <c:v>29-IV.</c:v>
                </c:pt>
                <c:pt idx="113">
                  <c:v>30-IV.</c:v>
                </c:pt>
                <c:pt idx="114">
                  <c:v>1-V.</c:v>
                </c:pt>
                <c:pt idx="115">
                  <c:v>2-V.</c:v>
                </c:pt>
                <c:pt idx="116">
                  <c:v>3-V.</c:v>
                </c:pt>
                <c:pt idx="117">
                  <c:v>4-V.</c:v>
                </c:pt>
                <c:pt idx="118">
                  <c:v>5-V.</c:v>
                </c:pt>
                <c:pt idx="119">
                  <c:v>6-V.</c:v>
                </c:pt>
                <c:pt idx="120">
                  <c:v>7-V.</c:v>
                </c:pt>
                <c:pt idx="121">
                  <c:v>8-V.</c:v>
                </c:pt>
                <c:pt idx="122">
                  <c:v>9-V.</c:v>
                </c:pt>
                <c:pt idx="123">
                  <c:v>10-V.</c:v>
                </c:pt>
                <c:pt idx="124">
                  <c:v>11-V.</c:v>
                </c:pt>
                <c:pt idx="125">
                  <c:v>12-V.</c:v>
                </c:pt>
                <c:pt idx="126">
                  <c:v>13-V.</c:v>
                </c:pt>
                <c:pt idx="127">
                  <c:v>14-V.</c:v>
                </c:pt>
                <c:pt idx="128">
                  <c:v>15-V.</c:v>
                </c:pt>
                <c:pt idx="129">
                  <c:v>16-V.</c:v>
                </c:pt>
                <c:pt idx="130">
                  <c:v>17-V.</c:v>
                </c:pt>
                <c:pt idx="131">
                  <c:v>18-V.</c:v>
                </c:pt>
                <c:pt idx="132">
                  <c:v>19-V.</c:v>
                </c:pt>
                <c:pt idx="133">
                  <c:v>20-V.</c:v>
                </c:pt>
                <c:pt idx="134">
                  <c:v>21-V.</c:v>
                </c:pt>
                <c:pt idx="135">
                  <c:v>22-V.</c:v>
                </c:pt>
                <c:pt idx="136">
                  <c:v>23-V.</c:v>
                </c:pt>
                <c:pt idx="137">
                  <c:v>24-V.</c:v>
                </c:pt>
                <c:pt idx="138">
                  <c:v>25-V.</c:v>
                </c:pt>
                <c:pt idx="139">
                  <c:v>26-V.</c:v>
                </c:pt>
                <c:pt idx="140">
                  <c:v>27-V.</c:v>
                </c:pt>
                <c:pt idx="141">
                  <c:v>28-V.</c:v>
                </c:pt>
                <c:pt idx="142">
                  <c:v>29-V.</c:v>
                </c:pt>
                <c:pt idx="143">
                  <c:v>30-V.</c:v>
                </c:pt>
                <c:pt idx="144">
                  <c:v>31-V.</c:v>
                </c:pt>
                <c:pt idx="145">
                  <c:v>1-VI.</c:v>
                </c:pt>
                <c:pt idx="146">
                  <c:v>2-VI.</c:v>
                </c:pt>
                <c:pt idx="147">
                  <c:v>3-VI.</c:v>
                </c:pt>
              </c:strCache>
            </c:strRef>
          </c:cat>
          <c:val>
            <c:numRef>
              <c:f>List1!$B$10:$ES$10</c:f>
              <c:numCache>
                <c:formatCode>General</c:formatCode>
                <c:ptCount val="148"/>
                <c:pt idx="0">
                  <c:v>0</c:v>
                </c:pt>
                <c:pt idx="1">
                  <c:v>0</c:v>
                </c:pt>
                <c:pt idx="2">
                  <c:v>162</c:v>
                </c:pt>
                <c:pt idx="3">
                  <c:v>502</c:v>
                </c:pt>
                <c:pt idx="4">
                  <c:v>502</c:v>
                </c:pt>
                <c:pt idx="5">
                  <c:v>502</c:v>
                </c:pt>
                <c:pt idx="6">
                  <c:v>553</c:v>
                </c:pt>
                <c:pt idx="7">
                  <c:v>553</c:v>
                </c:pt>
                <c:pt idx="8">
                  <c:v>848</c:v>
                </c:pt>
                <c:pt idx="9">
                  <c:v>1110</c:v>
                </c:pt>
                <c:pt idx="10">
                  <c:v>1110</c:v>
                </c:pt>
                <c:pt idx="11">
                  <c:v>1110</c:v>
                </c:pt>
                <c:pt idx="12">
                  <c:v>1196</c:v>
                </c:pt>
                <c:pt idx="13">
                  <c:v>1196</c:v>
                </c:pt>
                <c:pt idx="14">
                  <c:v>1196</c:v>
                </c:pt>
                <c:pt idx="15">
                  <c:v>1196</c:v>
                </c:pt>
                <c:pt idx="16">
                  <c:v>1226</c:v>
                </c:pt>
                <c:pt idx="17">
                  <c:v>1226</c:v>
                </c:pt>
                <c:pt idx="18">
                  <c:v>1226</c:v>
                </c:pt>
                <c:pt idx="19">
                  <c:v>1227</c:v>
                </c:pt>
                <c:pt idx="20">
                  <c:v>1227</c:v>
                </c:pt>
                <c:pt idx="21">
                  <c:v>1285</c:v>
                </c:pt>
                <c:pt idx="22">
                  <c:v>1428</c:v>
                </c:pt>
                <c:pt idx="23">
                  <c:v>1579</c:v>
                </c:pt>
                <c:pt idx="24">
                  <c:v>1579</c:v>
                </c:pt>
                <c:pt idx="25">
                  <c:v>1579</c:v>
                </c:pt>
                <c:pt idx="26">
                  <c:v>1579</c:v>
                </c:pt>
                <c:pt idx="27">
                  <c:v>1579</c:v>
                </c:pt>
                <c:pt idx="28">
                  <c:v>1696</c:v>
                </c:pt>
                <c:pt idx="29">
                  <c:v>2043</c:v>
                </c:pt>
                <c:pt idx="30">
                  <c:v>2344</c:v>
                </c:pt>
                <c:pt idx="31">
                  <c:v>2344</c:v>
                </c:pt>
                <c:pt idx="32">
                  <c:v>2350</c:v>
                </c:pt>
                <c:pt idx="33">
                  <c:v>2350</c:v>
                </c:pt>
                <c:pt idx="34">
                  <c:v>2350</c:v>
                </c:pt>
                <c:pt idx="35">
                  <c:v>2350</c:v>
                </c:pt>
                <c:pt idx="36">
                  <c:v>2498</c:v>
                </c:pt>
                <c:pt idx="37">
                  <c:v>2498</c:v>
                </c:pt>
                <c:pt idx="38">
                  <c:v>2498</c:v>
                </c:pt>
                <c:pt idx="39">
                  <c:v>2500</c:v>
                </c:pt>
                <c:pt idx="40">
                  <c:v>2531</c:v>
                </c:pt>
                <c:pt idx="41">
                  <c:v>2531</c:v>
                </c:pt>
                <c:pt idx="42">
                  <c:v>2588</c:v>
                </c:pt>
                <c:pt idx="43">
                  <c:v>2619</c:v>
                </c:pt>
                <c:pt idx="44">
                  <c:v>2619</c:v>
                </c:pt>
                <c:pt idx="45">
                  <c:v>2619</c:v>
                </c:pt>
                <c:pt idx="46">
                  <c:v>2622</c:v>
                </c:pt>
                <c:pt idx="47">
                  <c:v>2622</c:v>
                </c:pt>
                <c:pt idx="48">
                  <c:v>2623</c:v>
                </c:pt>
                <c:pt idx="49">
                  <c:v>2732</c:v>
                </c:pt>
                <c:pt idx="50">
                  <c:v>2742</c:v>
                </c:pt>
                <c:pt idx="51">
                  <c:v>2746</c:v>
                </c:pt>
                <c:pt idx="52">
                  <c:v>2767</c:v>
                </c:pt>
                <c:pt idx="53">
                  <c:v>2767</c:v>
                </c:pt>
                <c:pt idx="54">
                  <c:v>2778</c:v>
                </c:pt>
                <c:pt idx="55">
                  <c:v>2833</c:v>
                </c:pt>
                <c:pt idx="56">
                  <c:v>2940</c:v>
                </c:pt>
                <c:pt idx="57">
                  <c:v>3005</c:v>
                </c:pt>
                <c:pt idx="58">
                  <c:v>3005</c:v>
                </c:pt>
                <c:pt idx="59">
                  <c:v>3006</c:v>
                </c:pt>
                <c:pt idx="60">
                  <c:v>3007</c:v>
                </c:pt>
                <c:pt idx="61">
                  <c:v>3283</c:v>
                </c:pt>
                <c:pt idx="62">
                  <c:v>3832</c:v>
                </c:pt>
                <c:pt idx="63">
                  <c:v>4418</c:v>
                </c:pt>
                <c:pt idx="64">
                  <c:v>4732</c:v>
                </c:pt>
                <c:pt idx="65">
                  <c:v>4732</c:v>
                </c:pt>
                <c:pt idx="66">
                  <c:v>4732</c:v>
                </c:pt>
                <c:pt idx="67">
                  <c:v>4760</c:v>
                </c:pt>
                <c:pt idx="68">
                  <c:v>5165</c:v>
                </c:pt>
                <c:pt idx="69">
                  <c:v>5778</c:v>
                </c:pt>
                <c:pt idx="70">
                  <c:v>6486</c:v>
                </c:pt>
                <c:pt idx="71">
                  <c:v>6775</c:v>
                </c:pt>
                <c:pt idx="72">
                  <c:v>6787</c:v>
                </c:pt>
                <c:pt idx="73">
                  <c:v>6787</c:v>
                </c:pt>
                <c:pt idx="74">
                  <c:v>6817</c:v>
                </c:pt>
                <c:pt idx="75">
                  <c:v>6939</c:v>
                </c:pt>
                <c:pt idx="76">
                  <c:v>7395</c:v>
                </c:pt>
                <c:pt idx="77">
                  <c:v>7876</c:v>
                </c:pt>
                <c:pt idx="78">
                  <c:v>8100</c:v>
                </c:pt>
                <c:pt idx="79">
                  <c:v>8102</c:v>
                </c:pt>
                <c:pt idx="80">
                  <c:v>8102</c:v>
                </c:pt>
                <c:pt idx="81">
                  <c:v>8158</c:v>
                </c:pt>
                <c:pt idx="82">
                  <c:v>8382</c:v>
                </c:pt>
                <c:pt idx="83">
                  <c:v>8709</c:v>
                </c:pt>
                <c:pt idx="84">
                  <c:v>9051</c:v>
                </c:pt>
                <c:pt idx="85">
                  <c:v>9052</c:v>
                </c:pt>
                <c:pt idx="86">
                  <c:v>9052</c:v>
                </c:pt>
                <c:pt idx="87">
                  <c:v>9052</c:v>
                </c:pt>
                <c:pt idx="88">
                  <c:v>9052</c:v>
                </c:pt>
                <c:pt idx="89">
                  <c:v>9389</c:v>
                </c:pt>
                <c:pt idx="90">
                  <c:v>10531</c:v>
                </c:pt>
                <c:pt idx="91">
                  <c:v>11953</c:v>
                </c:pt>
                <c:pt idx="92">
                  <c:v>12845</c:v>
                </c:pt>
                <c:pt idx="93">
                  <c:v>12857</c:v>
                </c:pt>
                <c:pt idx="94">
                  <c:v>12859</c:v>
                </c:pt>
                <c:pt idx="95">
                  <c:v>12946</c:v>
                </c:pt>
                <c:pt idx="96">
                  <c:v>13043</c:v>
                </c:pt>
                <c:pt idx="97">
                  <c:v>13251</c:v>
                </c:pt>
                <c:pt idx="98">
                  <c:v>13470</c:v>
                </c:pt>
                <c:pt idx="99">
                  <c:v>13683</c:v>
                </c:pt>
                <c:pt idx="100">
                  <c:v>13697</c:v>
                </c:pt>
                <c:pt idx="101">
                  <c:v>13699</c:v>
                </c:pt>
                <c:pt idx="102">
                  <c:v>13770</c:v>
                </c:pt>
                <c:pt idx="103">
                  <c:v>14139</c:v>
                </c:pt>
                <c:pt idx="104">
                  <c:v>14789</c:v>
                </c:pt>
                <c:pt idx="105">
                  <c:v>15866</c:v>
                </c:pt>
                <c:pt idx="106">
                  <c:v>16533</c:v>
                </c:pt>
                <c:pt idx="107">
                  <c:v>16533</c:v>
                </c:pt>
                <c:pt idx="108">
                  <c:v>16533</c:v>
                </c:pt>
                <c:pt idx="109">
                  <c:v>16864</c:v>
                </c:pt>
                <c:pt idx="110">
                  <c:v>17163</c:v>
                </c:pt>
                <c:pt idx="111">
                  <c:v>17455</c:v>
                </c:pt>
                <c:pt idx="112">
                  <c:v>17680</c:v>
                </c:pt>
                <c:pt idx="113">
                  <c:v>17854</c:v>
                </c:pt>
                <c:pt idx="114">
                  <c:v>17885</c:v>
                </c:pt>
                <c:pt idx="115">
                  <c:v>17885</c:v>
                </c:pt>
                <c:pt idx="116">
                  <c:v>17968</c:v>
                </c:pt>
                <c:pt idx="117">
                  <c:v>18091</c:v>
                </c:pt>
                <c:pt idx="118">
                  <c:v>18270</c:v>
                </c:pt>
                <c:pt idx="119">
                  <c:v>18704</c:v>
                </c:pt>
                <c:pt idx="120">
                  <c:v>18875</c:v>
                </c:pt>
                <c:pt idx="121">
                  <c:v>18880</c:v>
                </c:pt>
                <c:pt idx="122">
                  <c:v>18883</c:v>
                </c:pt>
                <c:pt idx="123">
                  <c:v>19092</c:v>
                </c:pt>
                <c:pt idx="124">
                  <c:v>19325</c:v>
                </c:pt>
                <c:pt idx="125">
                  <c:v>19897</c:v>
                </c:pt>
                <c:pt idx="126">
                  <c:v>20497</c:v>
                </c:pt>
                <c:pt idx="127">
                  <c:v>20938</c:v>
                </c:pt>
                <c:pt idx="128">
                  <c:v>20939</c:v>
                </c:pt>
                <c:pt idx="129">
                  <c:v>20939</c:v>
                </c:pt>
                <c:pt idx="130">
                  <c:v>21421</c:v>
                </c:pt>
                <c:pt idx="131">
                  <c:v>21836</c:v>
                </c:pt>
                <c:pt idx="132">
                  <c:v>22610</c:v>
                </c:pt>
                <c:pt idx="133">
                  <c:v>23339</c:v>
                </c:pt>
                <c:pt idx="134">
                  <c:v>23903</c:v>
                </c:pt>
                <c:pt idx="135">
                  <c:v>23969</c:v>
                </c:pt>
                <c:pt idx="136">
                  <c:v>23974</c:v>
                </c:pt>
                <c:pt idx="137">
                  <c:v>24552</c:v>
                </c:pt>
                <c:pt idx="138">
                  <c:v>25191</c:v>
                </c:pt>
                <c:pt idx="139">
                  <c:v>25939</c:v>
                </c:pt>
                <c:pt idx="140">
                  <c:v>26551</c:v>
                </c:pt>
                <c:pt idx="141">
                  <c:v>27021</c:v>
                </c:pt>
                <c:pt idx="142">
                  <c:v>27072</c:v>
                </c:pt>
                <c:pt idx="143">
                  <c:v>27109</c:v>
                </c:pt>
                <c:pt idx="144">
                  <c:v>27488</c:v>
                </c:pt>
                <c:pt idx="145">
                  <c:v>28239</c:v>
                </c:pt>
                <c:pt idx="146">
                  <c:v>29440</c:v>
                </c:pt>
                <c:pt idx="147">
                  <c:v>30493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8438-4600-9646-2A42442709C5}"/>
            </c:ext>
          </c:extLst>
        </c:ser>
        <c:ser>
          <c:idx val="9"/>
          <c:order val="9"/>
          <c:tx>
            <c:strRef>
              <c:f>List1!$A$11</c:f>
              <c:strCache>
                <c:ptCount val="1"/>
                <c:pt idx="0">
                  <c:v>Liberecký kraj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List1!$B$1:$ES$1</c:f>
              <c:strCache>
                <c:ptCount val="148"/>
                <c:pt idx="0">
                  <c:v>1-I.</c:v>
                </c:pt>
                <c:pt idx="1">
                  <c:v>6-I.</c:v>
                </c:pt>
                <c:pt idx="2">
                  <c:v>7-I.</c:v>
                </c:pt>
                <c:pt idx="3">
                  <c:v>8-I.</c:v>
                </c:pt>
                <c:pt idx="4">
                  <c:v>9-I.</c:v>
                </c:pt>
                <c:pt idx="5">
                  <c:v>11-I.</c:v>
                </c:pt>
                <c:pt idx="6">
                  <c:v>12-I.</c:v>
                </c:pt>
                <c:pt idx="7">
                  <c:v>13-I.</c:v>
                </c:pt>
                <c:pt idx="8">
                  <c:v>14-I.</c:v>
                </c:pt>
                <c:pt idx="9">
                  <c:v>15-I.</c:v>
                </c:pt>
                <c:pt idx="10">
                  <c:v>16-I.</c:v>
                </c:pt>
                <c:pt idx="11">
                  <c:v>17-I.</c:v>
                </c:pt>
                <c:pt idx="12">
                  <c:v>18-I.</c:v>
                </c:pt>
                <c:pt idx="13">
                  <c:v>19-I.</c:v>
                </c:pt>
                <c:pt idx="14">
                  <c:v>20-I.</c:v>
                </c:pt>
                <c:pt idx="15">
                  <c:v>21-I.</c:v>
                </c:pt>
                <c:pt idx="16">
                  <c:v>22-I.</c:v>
                </c:pt>
                <c:pt idx="17">
                  <c:v>23-I.</c:v>
                </c:pt>
                <c:pt idx="18">
                  <c:v>24-I.</c:v>
                </c:pt>
                <c:pt idx="19">
                  <c:v>25-I.</c:v>
                </c:pt>
                <c:pt idx="20">
                  <c:v>26-I.</c:v>
                </c:pt>
                <c:pt idx="21">
                  <c:v>27-I.</c:v>
                </c:pt>
                <c:pt idx="22">
                  <c:v>28-I.</c:v>
                </c:pt>
                <c:pt idx="23">
                  <c:v>29-I.</c:v>
                </c:pt>
                <c:pt idx="24">
                  <c:v>30-I.</c:v>
                </c:pt>
                <c:pt idx="25">
                  <c:v>31-I.</c:v>
                </c:pt>
                <c:pt idx="26">
                  <c:v>1-II.</c:v>
                </c:pt>
                <c:pt idx="27">
                  <c:v>2-II.</c:v>
                </c:pt>
                <c:pt idx="28">
                  <c:v>3-II.</c:v>
                </c:pt>
                <c:pt idx="29">
                  <c:v>4-II.</c:v>
                </c:pt>
                <c:pt idx="30">
                  <c:v>5-II.</c:v>
                </c:pt>
                <c:pt idx="31">
                  <c:v>7-II.</c:v>
                </c:pt>
                <c:pt idx="32">
                  <c:v>8-II.</c:v>
                </c:pt>
                <c:pt idx="33">
                  <c:v>9-II.</c:v>
                </c:pt>
                <c:pt idx="34">
                  <c:v>10-II.</c:v>
                </c:pt>
                <c:pt idx="35">
                  <c:v>11-II.</c:v>
                </c:pt>
                <c:pt idx="36">
                  <c:v>12-II.</c:v>
                </c:pt>
                <c:pt idx="37">
                  <c:v>13-II.</c:v>
                </c:pt>
                <c:pt idx="38">
                  <c:v>14-II.</c:v>
                </c:pt>
                <c:pt idx="39">
                  <c:v>15-II.</c:v>
                </c:pt>
                <c:pt idx="40">
                  <c:v>16-II.</c:v>
                </c:pt>
                <c:pt idx="41">
                  <c:v>17-II.</c:v>
                </c:pt>
                <c:pt idx="42">
                  <c:v>18-II.</c:v>
                </c:pt>
                <c:pt idx="43">
                  <c:v>19-II.</c:v>
                </c:pt>
                <c:pt idx="44">
                  <c:v>20-II.</c:v>
                </c:pt>
                <c:pt idx="45">
                  <c:v>21-II.</c:v>
                </c:pt>
                <c:pt idx="46">
                  <c:v>22-II.</c:v>
                </c:pt>
                <c:pt idx="47">
                  <c:v>23-II.</c:v>
                </c:pt>
                <c:pt idx="48">
                  <c:v>24-II.</c:v>
                </c:pt>
                <c:pt idx="49">
                  <c:v>25-II.</c:v>
                </c:pt>
                <c:pt idx="50">
                  <c:v>26-II.</c:v>
                </c:pt>
                <c:pt idx="51">
                  <c:v>27-II.</c:v>
                </c:pt>
                <c:pt idx="52">
                  <c:v>28-II.</c:v>
                </c:pt>
                <c:pt idx="53">
                  <c:v>1-III.</c:v>
                </c:pt>
                <c:pt idx="54">
                  <c:v>2-III.</c:v>
                </c:pt>
                <c:pt idx="55">
                  <c:v>3-III.</c:v>
                </c:pt>
                <c:pt idx="56">
                  <c:v>4-III.</c:v>
                </c:pt>
                <c:pt idx="57">
                  <c:v>5-III.</c:v>
                </c:pt>
                <c:pt idx="58">
                  <c:v>6-III.</c:v>
                </c:pt>
                <c:pt idx="59">
                  <c:v>7-III.</c:v>
                </c:pt>
                <c:pt idx="60">
                  <c:v>8-III.</c:v>
                </c:pt>
                <c:pt idx="61">
                  <c:v>9-III.</c:v>
                </c:pt>
                <c:pt idx="62">
                  <c:v>10-III.</c:v>
                </c:pt>
                <c:pt idx="63">
                  <c:v>11-III.</c:v>
                </c:pt>
                <c:pt idx="64">
                  <c:v>12-III.</c:v>
                </c:pt>
                <c:pt idx="65">
                  <c:v>13-III.</c:v>
                </c:pt>
                <c:pt idx="66">
                  <c:v>14-III.</c:v>
                </c:pt>
                <c:pt idx="67">
                  <c:v>15-III.</c:v>
                </c:pt>
                <c:pt idx="68">
                  <c:v>16-III.</c:v>
                </c:pt>
                <c:pt idx="69">
                  <c:v>17-III.</c:v>
                </c:pt>
                <c:pt idx="70">
                  <c:v>18-III.</c:v>
                </c:pt>
                <c:pt idx="71">
                  <c:v>19-III.</c:v>
                </c:pt>
                <c:pt idx="72">
                  <c:v>20-III.</c:v>
                </c:pt>
                <c:pt idx="73">
                  <c:v>21-III.</c:v>
                </c:pt>
                <c:pt idx="74">
                  <c:v>22-III.</c:v>
                </c:pt>
                <c:pt idx="75">
                  <c:v>23-III.</c:v>
                </c:pt>
                <c:pt idx="76">
                  <c:v>24-III.</c:v>
                </c:pt>
                <c:pt idx="77">
                  <c:v>25-III.</c:v>
                </c:pt>
                <c:pt idx="78">
                  <c:v>26-III.</c:v>
                </c:pt>
                <c:pt idx="79">
                  <c:v>27-III.</c:v>
                </c:pt>
                <c:pt idx="80">
                  <c:v>28-III.</c:v>
                </c:pt>
                <c:pt idx="81">
                  <c:v>29-III.</c:v>
                </c:pt>
                <c:pt idx="82">
                  <c:v>30-III.</c:v>
                </c:pt>
                <c:pt idx="83">
                  <c:v>31-III.</c:v>
                </c:pt>
                <c:pt idx="84">
                  <c:v>1-IV.</c:v>
                </c:pt>
                <c:pt idx="85">
                  <c:v>2-IV.</c:v>
                </c:pt>
                <c:pt idx="86">
                  <c:v>3-IV.</c:v>
                </c:pt>
                <c:pt idx="87">
                  <c:v>4-IV.</c:v>
                </c:pt>
                <c:pt idx="88">
                  <c:v>5-IV.</c:v>
                </c:pt>
                <c:pt idx="89">
                  <c:v>6-IV.</c:v>
                </c:pt>
                <c:pt idx="90">
                  <c:v>7-IV.</c:v>
                </c:pt>
                <c:pt idx="91">
                  <c:v>8-IV.</c:v>
                </c:pt>
                <c:pt idx="92">
                  <c:v>9-IV.</c:v>
                </c:pt>
                <c:pt idx="93">
                  <c:v>10-IV.</c:v>
                </c:pt>
                <c:pt idx="94">
                  <c:v>11-IV.</c:v>
                </c:pt>
                <c:pt idx="95">
                  <c:v>12-IV.</c:v>
                </c:pt>
                <c:pt idx="96">
                  <c:v>13-IV.</c:v>
                </c:pt>
                <c:pt idx="97">
                  <c:v>14-IV.</c:v>
                </c:pt>
                <c:pt idx="98">
                  <c:v>15-IV.</c:v>
                </c:pt>
                <c:pt idx="99">
                  <c:v>16-IV.</c:v>
                </c:pt>
                <c:pt idx="100">
                  <c:v>17-IV.</c:v>
                </c:pt>
                <c:pt idx="101">
                  <c:v>18-IV.</c:v>
                </c:pt>
                <c:pt idx="102">
                  <c:v>19-IV.</c:v>
                </c:pt>
                <c:pt idx="103">
                  <c:v>20-IV.</c:v>
                </c:pt>
                <c:pt idx="104">
                  <c:v>21-IV.</c:v>
                </c:pt>
                <c:pt idx="105">
                  <c:v>22-IV.</c:v>
                </c:pt>
                <c:pt idx="106">
                  <c:v>23-IV.</c:v>
                </c:pt>
                <c:pt idx="107">
                  <c:v>24-IV.</c:v>
                </c:pt>
                <c:pt idx="108">
                  <c:v>25-IV.</c:v>
                </c:pt>
                <c:pt idx="109">
                  <c:v>26-IV.</c:v>
                </c:pt>
                <c:pt idx="110">
                  <c:v>27-IV.</c:v>
                </c:pt>
                <c:pt idx="111">
                  <c:v>28-IV.</c:v>
                </c:pt>
                <c:pt idx="112">
                  <c:v>29-IV.</c:v>
                </c:pt>
                <c:pt idx="113">
                  <c:v>30-IV.</c:v>
                </c:pt>
                <c:pt idx="114">
                  <c:v>1-V.</c:v>
                </c:pt>
                <c:pt idx="115">
                  <c:v>2-V.</c:v>
                </c:pt>
                <c:pt idx="116">
                  <c:v>3-V.</c:v>
                </c:pt>
                <c:pt idx="117">
                  <c:v>4-V.</c:v>
                </c:pt>
                <c:pt idx="118">
                  <c:v>5-V.</c:v>
                </c:pt>
                <c:pt idx="119">
                  <c:v>6-V.</c:v>
                </c:pt>
                <c:pt idx="120">
                  <c:v>7-V.</c:v>
                </c:pt>
                <c:pt idx="121">
                  <c:v>8-V.</c:v>
                </c:pt>
                <c:pt idx="122">
                  <c:v>9-V.</c:v>
                </c:pt>
                <c:pt idx="123">
                  <c:v>10-V.</c:v>
                </c:pt>
                <c:pt idx="124">
                  <c:v>11-V.</c:v>
                </c:pt>
                <c:pt idx="125">
                  <c:v>12-V.</c:v>
                </c:pt>
                <c:pt idx="126">
                  <c:v>13-V.</c:v>
                </c:pt>
                <c:pt idx="127">
                  <c:v>14-V.</c:v>
                </c:pt>
                <c:pt idx="128">
                  <c:v>15-V.</c:v>
                </c:pt>
                <c:pt idx="129">
                  <c:v>16-V.</c:v>
                </c:pt>
                <c:pt idx="130">
                  <c:v>17-V.</c:v>
                </c:pt>
                <c:pt idx="131">
                  <c:v>18-V.</c:v>
                </c:pt>
                <c:pt idx="132">
                  <c:v>19-V.</c:v>
                </c:pt>
                <c:pt idx="133">
                  <c:v>20-V.</c:v>
                </c:pt>
                <c:pt idx="134">
                  <c:v>21-V.</c:v>
                </c:pt>
                <c:pt idx="135">
                  <c:v>22-V.</c:v>
                </c:pt>
                <c:pt idx="136">
                  <c:v>23-V.</c:v>
                </c:pt>
                <c:pt idx="137">
                  <c:v>24-V.</c:v>
                </c:pt>
                <c:pt idx="138">
                  <c:v>25-V.</c:v>
                </c:pt>
                <c:pt idx="139">
                  <c:v>26-V.</c:v>
                </c:pt>
                <c:pt idx="140">
                  <c:v>27-V.</c:v>
                </c:pt>
                <c:pt idx="141">
                  <c:v>28-V.</c:v>
                </c:pt>
                <c:pt idx="142">
                  <c:v>29-V.</c:v>
                </c:pt>
                <c:pt idx="143">
                  <c:v>30-V.</c:v>
                </c:pt>
                <c:pt idx="144">
                  <c:v>31-V.</c:v>
                </c:pt>
                <c:pt idx="145">
                  <c:v>1-VI.</c:v>
                </c:pt>
                <c:pt idx="146">
                  <c:v>2-VI.</c:v>
                </c:pt>
                <c:pt idx="147">
                  <c:v>3-VI.</c:v>
                </c:pt>
              </c:strCache>
            </c:strRef>
          </c:cat>
          <c:val>
            <c:numRef>
              <c:f>List1!$B$11:$ES$11</c:f>
              <c:numCache>
                <c:formatCode>General</c:formatCode>
                <c:ptCount val="1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92</c:v>
                </c:pt>
                <c:pt idx="7">
                  <c:v>129</c:v>
                </c:pt>
                <c:pt idx="8">
                  <c:v>247</c:v>
                </c:pt>
                <c:pt idx="9">
                  <c:v>438</c:v>
                </c:pt>
                <c:pt idx="10">
                  <c:v>438</c:v>
                </c:pt>
                <c:pt idx="11">
                  <c:v>439</c:v>
                </c:pt>
                <c:pt idx="12">
                  <c:v>443</c:v>
                </c:pt>
                <c:pt idx="13">
                  <c:v>576</c:v>
                </c:pt>
                <c:pt idx="14">
                  <c:v>857</c:v>
                </c:pt>
                <c:pt idx="15">
                  <c:v>1237</c:v>
                </c:pt>
                <c:pt idx="16">
                  <c:v>1661</c:v>
                </c:pt>
                <c:pt idx="17">
                  <c:v>1691</c:v>
                </c:pt>
                <c:pt idx="18">
                  <c:v>1691</c:v>
                </c:pt>
                <c:pt idx="19">
                  <c:v>1710</c:v>
                </c:pt>
                <c:pt idx="20">
                  <c:v>1710</c:v>
                </c:pt>
                <c:pt idx="21">
                  <c:v>1710</c:v>
                </c:pt>
                <c:pt idx="22">
                  <c:v>1722</c:v>
                </c:pt>
                <c:pt idx="23">
                  <c:v>1722</c:v>
                </c:pt>
                <c:pt idx="24">
                  <c:v>1722</c:v>
                </c:pt>
                <c:pt idx="25">
                  <c:v>1722</c:v>
                </c:pt>
                <c:pt idx="26">
                  <c:v>1724</c:v>
                </c:pt>
                <c:pt idx="27">
                  <c:v>1908</c:v>
                </c:pt>
                <c:pt idx="28">
                  <c:v>1940</c:v>
                </c:pt>
                <c:pt idx="29">
                  <c:v>1999</c:v>
                </c:pt>
                <c:pt idx="30">
                  <c:v>2353</c:v>
                </c:pt>
                <c:pt idx="31">
                  <c:v>2353</c:v>
                </c:pt>
                <c:pt idx="32">
                  <c:v>2444</c:v>
                </c:pt>
                <c:pt idx="33">
                  <c:v>2682</c:v>
                </c:pt>
                <c:pt idx="34">
                  <c:v>3010</c:v>
                </c:pt>
                <c:pt idx="35">
                  <c:v>3466</c:v>
                </c:pt>
                <c:pt idx="36">
                  <c:v>3915</c:v>
                </c:pt>
                <c:pt idx="37">
                  <c:v>3945</c:v>
                </c:pt>
                <c:pt idx="38">
                  <c:v>3945</c:v>
                </c:pt>
                <c:pt idx="39">
                  <c:v>3993</c:v>
                </c:pt>
                <c:pt idx="40">
                  <c:v>4123</c:v>
                </c:pt>
                <c:pt idx="41">
                  <c:v>4167</c:v>
                </c:pt>
                <c:pt idx="42">
                  <c:v>4203</c:v>
                </c:pt>
                <c:pt idx="43">
                  <c:v>4214</c:v>
                </c:pt>
                <c:pt idx="44">
                  <c:v>4214</c:v>
                </c:pt>
                <c:pt idx="45">
                  <c:v>4214</c:v>
                </c:pt>
                <c:pt idx="46">
                  <c:v>4221</c:v>
                </c:pt>
                <c:pt idx="47">
                  <c:v>4263</c:v>
                </c:pt>
                <c:pt idx="48">
                  <c:v>4296</c:v>
                </c:pt>
                <c:pt idx="49">
                  <c:v>4438</c:v>
                </c:pt>
                <c:pt idx="50">
                  <c:v>4511</c:v>
                </c:pt>
                <c:pt idx="51">
                  <c:v>4511</c:v>
                </c:pt>
                <c:pt idx="52">
                  <c:v>4512</c:v>
                </c:pt>
                <c:pt idx="53">
                  <c:v>4564</c:v>
                </c:pt>
                <c:pt idx="54">
                  <c:v>4661</c:v>
                </c:pt>
                <c:pt idx="55">
                  <c:v>4774</c:v>
                </c:pt>
                <c:pt idx="56">
                  <c:v>5039</c:v>
                </c:pt>
                <c:pt idx="57">
                  <c:v>5351</c:v>
                </c:pt>
                <c:pt idx="58">
                  <c:v>5351</c:v>
                </c:pt>
                <c:pt idx="59">
                  <c:v>5351</c:v>
                </c:pt>
                <c:pt idx="60">
                  <c:v>5518</c:v>
                </c:pt>
                <c:pt idx="61">
                  <c:v>5695</c:v>
                </c:pt>
                <c:pt idx="62">
                  <c:v>5785</c:v>
                </c:pt>
                <c:pt idx="63">
                  <c:v>6070</c:v>
                </c:pt>
                <c:pt idx="64">
                  <c:v>6520</c:v>
                </c:pt>
                <c:pt idx="65">
                  <c:v>6533</c:v>
                </c:pt>
                <c:pt idx="66">
                  <c:v>6534</c:v>
                </c:pt>
                <c:pt idx="67">
                  <c:v>6996</c:v>
                </c:pt>
                <c:pt idx="68">
                  <c:v>7525</c:v>
                </c:pt>
                <c:pt idx="69">
                  <c:v>7905</c:v>
                </c:pt>
                <c:pt idx="70">
                  <c:v>8468</c:v>
                </c:pt>
                <c:pt idx="71">
                  <c:v>9129</c:v>
                </c:pt>
                <c:pt idx="72">
                  <c:v>9141</c:v>
                </c:pt>
                <c:pt idx="73">
                  <c:v>9141</c:v>
                </c:pt>
                <c:pt idx="74">
                  <c:v>9582</c:v>
                </c:pt>
                <c:pt idx="75">
                  <c:v>10069</c:v>
                </c:pt>
                <c:pt idx="76">
                  <c:v>10492</c:v>
                </c:pt>
                <c:pt idx="77">
                  <c:v>10909</c:v>
                </c:pt>
                <c:pt idx="78">
                  <c:v>11289</c:v>
                </c:pt>
                <c:pt idx="79">
                  <c:v>11312</c:v>
                </c:pt>
                <c:pt idx="80">
                  <c:v>11312</c:v>
                </c:pt>
                <c:pt idx="81">
                  <c:v>11511</c:v>
                </c:pt>
                <c:pt idx="82">
                  <c:v>11732</c:v>
                </c:pt>
                <c:pt idx="83">
                  <c:v>12041</c:v>
                </c:pt>
                <c:pt idx="84">
                  <c:v>12428</c:v>
                </c:pt>
                <c:pt idx="85">
                  <c:v>12517</c:v>
                </c:pt>
                <c:pt idx="86">
                  <c:v>12542</c:v>
                </c:pt>
                <c:pt idx="87">
                  <c:v>12542</c:v>
                </c:pt>
                <c:pt idx="88">
                  <c:v>12542</c:v>
                </c:pt>
                <c:pt idx="89">
                  <c:v>12867</c:v>
                </c:pt>
                <c:pt idx="90">
                  <c:v>13240</c:v>
                </c:pt>
                <c:pt idx="91">
                  <c:v>13657</c:v>
                </c:pt>
                <c:pt idx="92">
                  <c:v>14164</c:v>
                </c:pt>
                <c:pt idx="93">
                  <c:v>14286</c:v>
                </c:pt>
                <c:pt idx="94">
                  <c:v>14286</c:v>
                </c:pt>
                <c:pt idx="95">
                  <c:v>14899</c:v>
                </c:pt>
                <c:pt idx="96">
                  <c:v>15526</c:v>
                </c:pt>
                <c:pt idx="97">
                  <c:v>15991</c:v>
                </c:pt>
                <c:pt idx="98">
                  <c:v>16816</c:v>
                </c:pt>
                <c:pt idx="99">
                  <c:v>17706</c:v>
                </c:pt>
                <c:pt idx="100">
                  <c:v>17778</c:v>
                </c:pt>
                <c:pt idx="101">
                  <c:v>17778</c:v>
                </c:pt>
                <c:pt idx="102">
                  <c:v>18038</c:v>
                </c:pt>
                <c:pt idx="103">
                  <c:v>18557</c:v>
                </c:pt>
                <c:pt idx="104">
                  <c:v>19033</c:v>
                </c:pt>
                <c:pt idx="105">
                  <c:v>19546</c:v>
                </c:pt>
                <c:pt idx="106">
                  <c:v>20070</c:v>
                </c:pt>
                <c:pt idx="107">
                  <c:v>20070</c:v>
                </c:pt>
                <c:pt idx="108">
                  <c:v>20070</c:v>
                </c:pt>
                <c:pt idx="109">
                  <c:v>20382</c:v>
                </c:pt>
                <c:pt idx="110">
                  <c:v>20747</c:v>
                </c:pt>
                <c:pt idx="111">
                  <c:v>21186</c:v>
                </c:pt>
                <c:pt idx="112">
                  <c:v>21589</c:v>
                </c:pt>
                <c:pt idx="113">
                  <c:v>21916</c:v>
                </c:pt>
                <c:pt idx="114">
                  <c:v>21917</c:v>
                </c:pt>
                <c:pt idx="115">
                  <c:v>21929</c:v>
                </c:pt>
                <c:pt idx="116">
                  <c:v>22116</c:v>
                </c:pt>
                <c:pt idx="117">
                  <c:v>22348</c:v>
                </c:pt>
                <c:pt idx="118">
                  <c:v>22648</c:v>
                </c:pt>
                <c:pt idx="119">
                  <c:v>23065</c:v>
                </c:pt>
                <c:pt idx="120">
                  <c:v>23395</c:v>
                </c:pt>
                <c:pt idx="121">
                  <c:v>23420</c:v>
                </c:pt>
                <c:pt idx="122">
                  <c:v>23420</c:v>
                </c:pt>
                <c:pt idx="123">
                  <c:v>23624</c:v>
                </c:pt>
                <c:pt idx="124">
                  <c:v>23896</c:v>
                </c:pt>
                <c:pt idx="125">
                  <c:v>24243</c:v>
                </c:pt>
                <c:pt idx="126">
                  <c:v>24624</c:v>
                </c:pt>
                <c:pt idx="127">
                  <c:v>25022</c:v>
                </c:pt>
                <c:pt idx="128">
                  <c:v>25022</c:v>
                </c:pt>
                <c:pt idx="129">
                  <c:v>25022</c:v>
                </c:pt>
                <c:pt idx="130">
                  <c:v>25201</c:v>
                </c:pt>
                <c:pt idx="131">
                  <c:v>25513</c:v>
                </c:pt>
                <c:pt idx="132">
                  <c:v>25820</c:v>
                </c:pt>
                <c:pt idx="133">
                  <c:v>26210</c:v>
                </c:pt>
                <c:pt idx="134">
                  <c:v>26597</c:v>
                </c:pt>
                <c:pt idx="135">
                  <c:v>26633</c:v>
                </c:pt>
                <c:pt idx="136">
                  <c:v>26633</c:v>
                </c:pt>
                <c:pt idx="137">
                  <c:v>26979</c:v>
                </c:pt>
                <c:pt idx="138">
                  <c:v>27415</c:v>
                </c:pt>
                <c:pt idx="139">
                  <c:v>27787</c:v>
                </c:pt>
                <c:pt idx="140">
                  <c:v>28364</c:v>
                </c:pt>
                <c:pt idx="141">
                  <c:v>28805</c:v>
                </c:pt>
                <c:pt idx="142">
                  <c:v>28810</c:v>
                </c:pt>
                <c:pt idx="143">
                  <c:v>28810</c:v>
                </c:pt>
                <c:pt idx="144">
                  <c:v>29047</c:v>
                </c:pt>
                <c:pt idx="145">
                  <c:v>29428</c:v>
                </c:pt>
                <c:pt idx="146">
                  <c:v>29877</c:v>
                </c:pt>
                <c:pt idx="147">
                  <c:v>30446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8438-4600-9646-2A42442709C5}"/>
            </c:ext>
          </c:extLst>
        </c:ser>
        <c:ser>
          <c:idx val="10"/>
          <c:order val="10"/>
          <c:tx>
            <c:strRef>
              <c:f>List1!$A$12</c:f>
              <c:strCache>
                <c:ptCount val="1"/>
                <c:pt idx="0">
                  <c:v>Ústecký kraj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List1!$B$1:$ES$1</c:f>
              <c:strCache>
                <c:ptCount val="148"/>
                <c:pt idx="0">
                  <c:v>1-I.</c:v>
                </c:pt>
                <c:pt idx="1">
                  <c:v>6-I.</c:v>
                </c:pt>
                <c:pt idx="2">
                  <c:v>7-I.</c:v>
                </c:pt>
                <c:pt idx="3">
                  <c:v>8-I.</c:v>
                </c:pt>
                <c:pt idx="4">
                  <c:v>9-I.</c:v>
                </c:pt>
                <c:pt idx="5">
                  <c:v>11-I.</c:v>
                </c:pt>
                <c:pt idx="6">
                  <c:v>12-I.</c:v>
                </c:pt>
                <c:pt idx="7">
                  <c:v>13-I.</c:v>
                </c:pt>
                <c:pt idx="8">
                  <c:v>14-I.</c:v>
                </c:pt>
                <c:pt idx="9">
                  <c:v>15-I.</c:v>
                </c:pt>
                <c:pt idx="10">
                  <c:v>16-I.</c:v>
                </c:pt>
                <c:pt idx="11">
                  <c:v>17-I.</c:v>
                </c:pt>
                <c:pt idx="12">
                  <c:v>18-I.</c:v>
                </c:pt>
                <c:pt idx="13">
                  <c:v>19-I.</c:v>
                </c:pt>
                <c:pt idx="14">
                  <c:v>20-I.</c:v>
                </c:pt>
                <c:pt idx="15">
                  <c:v>21-I.</c:v>
                </c:pt>
                <c:pt idx="16">
                  <c:v>22-I.</c:v>
                </c:pt>
                <c:pt idx="17">
                  <c:v>23-I.</c:v>
                </c:pt>
                <c:pt idx="18">
                  <c:v>24-I.</c:v>
                </c:pt>
                <c:pt idx="19">
                  <c:v>25-I.</c:v>
                </c:pt>
                <c:pt idx="20">
                  <c:v>26-I.</c:v>
                </c:pt>
                <c:pt idx="21">
                  <c:v>27-I.</c:v>
                </c:pt>
                <c:pt idx="22">
                  <c:v>28-I.</c:v>
                </c:pt>
                <c:pt idx="23">
                  <c:v>29-I.</c:v>
                </c:pt>
                <c:pt idx="24">
                  <c:v>30-I.</c:v>
                </c:pt>
                <c:pt idx="25">
                  <c:v>31-I.</c:v>
                </c:pt>
                <c:pt idx="26">
                  <c:v>1-II.</c:v>
                </c:pt>
                <c:pt idx="27">
                  <c:v>2-II.</c:v>
                </c:pt>
                <c:pt idx="28">
                  <c:v>3-II.</c:v>
                </c:pt>
                <c:pt idx="29">
                  <c:v>4-II.</c:v>
                </c:pt>
                <c:pt idx="30">
                  <c:v>5-II.</c:v>
                </c:pt>
                <c:pt idx="31">
                  <c:v>7-II.</c:v>
                </c:pt>
                <c:pt idx="32">
                  <c:v>8-II.</c:v>
                </c:pt>
                <c:pt idx="33">
                  <c:v>9-II.</c:v>
                </c:pt>
                <c:pt idx="34">
                  <c:v>10-II.</c:v>
                </c:pt>
                <c:pt idx="35">
                  <c:v>11-II.</c:v>
                </c:pt>
                <c:pt idx="36">
                  <c:v>12-II.</c:v>
                </c:pt>
                <c:pt idx="37">
                  <c:v>13-II.</c:v>
                </c:pt>
                <c:pt idx="38">
                  <c:v>14-II.</c:v>
                </c:pt>
                <c:pt idx="39">
                  <c:v>15-II.</c:v>
                </c:pt>
                <c:pt idx="40">
                  <c:v>16-II.</c:v>
                </c:pt>
                <c:pt idx="41">
                  <c:v>17-II.</c:v>
                </c:pt>
                <c:pt idx="42">
                  <c:v>18-II.</c:v>
                </c:pt>
                <c:pt idx="43">
                  <c:v>19-II.</c:v>
                </c:pt>
                <c:pt idx="44">
                  <c:v>20-II.</c:v>
                </c:pt>
                <c:pt idx="45">
                  <c:v>21-II.</c:v>
                </c:pt>
                <c:pt idx="46">
                  <c:v>22-II.</c:v>
                </c:pt>
                <c:pt idx="47">
                  <c:v>23-II.</c:v>
                </c:pt>
                <c:pt idx="48">
                  <c:v>24-II.</c:v>
                </c:pt>
                <c:pt idx="49">
                  <c:v>25-II.</c:v>
                </c:pt>
                <c:pt idx="50">
                  <c:v>26-II.</c:v>
                </c:pt>
                <c:pt idx="51">
                  <c:v>27-II.</c:v>
                </c:pt>
                <c:pt idx="52">
                  <c:v>28-II.</c:v>
                </c:pt>
                <c:pt idx="53">
                  <c:v>1-III.</c:v>
                </c:pt>
                <c:pt idx="54">
                  <c:v>2-III.</c:v>
                </c:pt>
                <c:pt idx="55">
                  <c:v>3-III.</c:v>
                </c:pt>
                <c:pt idx="56">
                  <c:v>4-III.</c:v>
                </c:pt>
                <c:pt idx="57">
                  <c:v>5-III.</c:v>
                </c:pt>
                <c:pt idx="58">
                  <c:v>6-III.</c:v>
                </c:pt>
                <c:pt idx="59">
                  <c:v>7-III.</c:v>
                </c:pt>
                <c:pt idx="60">
                  <c:v>8-III.</c:v>
                </c:pt>
                <c:pt idx="61">
                  <c:v>9-III.</c:v>
                </c:pt>
                <c:pt idx="62">
                  <c:v>10-III.</c:v>
                </c:pt>
                <c:pt idx="63">
                  <c:v>11-III.</c:v>
                </c:pt>
                <c:pt idx="64">
                  <c:v>12-III.</c:v>
                </c:pt>
                <c:pt idx="65">
                  <c:v>13-III.</c:v>
                </c:pt>
                <c:pt idx="66">
                  <c:v>14-III.</c:v>
                </c:pt>
                <c:pt idx="67">
                  <c:v>15-III.</c:v>
                </c:pt>
                <c:pt idx="68">
                  <c:v>16-III.</c:v>
                </c:pt>
                <c:pt idx="69">
                  <c:v>17-III.</c:v>
                </c:pt>
                <c:pt idx="70">
                  <c:v>18-III.</c:v>
                </c:pt>
                <c:pt idx="71">
                  <c:v>19-III.</c:v>
                </c:pt>
                <c:pt idx="72">
                  <c:v>20-III.</c:v>
                </c:pt>
                <c:pt idx="73">
                  <c:v>21-III.</c:v>
                </c:pt>
                <c:pt idx="74">
                  <c:v>22-III.</c:v>
                </c:pt>
                <c:pt idx="75">
                  <c:v>23-III.</c:v>
                </c:pt>
                <c:pt idx="76">
                  <c:v>24-III.</c:v>
                </c:pt>
                <c:pt idx="77">
                  <c:v>25-III.</c:v>
                </c:pt>
                <c:pt idx="78">
                  <c:v>26-III.</c:v>
                </c:pt>
                <c:pt idx="79">
                  <c:v>27-III.</c:v>
                </c:pt>
                <c:pt idx="80">
                  <c:v>28-III.</c:v>
                </c:pt>
                <c:pt idx="81">
                  <c:v>29-III.</c:v>
                </c:pt>
                <c:pt idx="82">
                  <c:v>30-III.</c:v>
                </c:pt>
                <c:pt idx="83">
                  <c:v>31-III.</c:v>
                </c:pt>
                <c:pt idx="84">
                  <c:v>1-IV.</c:v>
                </c:pt>
                <c:pt idx="85">
                  <c:v>2-IV.</c:v>
                </c:pt>
                <c:pt idx="86">
                  <c:v>3-IV.</c:v>
                </c:pt>
                <c:pt idx="87">
                  <c:v>4-IV.</c:v>
                </c:pt>
                <c:pt idx="88">
                  <c:v>5-IV.</c:v>
                </c:pt>
                <c:pt idx="89">
                  <c:v>6-IV.</c:v>
                </c:pt>
                <c:pt idx="90">
                  <c:v>7-IV.</c:v>
                </c:pt>
                <c:pt idx="91">
                  <c:v>8-IV.</c:v>
                </c:pt>
                <c:pt idx="92">
                  <c:v>9-IV.</c:v>
                </c:pt>
                <c:pt idx="93">
                  <c:v>10-IV.</c:v>
                </c:pt>
                <c:pt idx="94">
                  <c:v>11-IV.</c:v>
                </c:pt>
                <c:pt idx="95">
                  <c:v>12-IV.</c:v>
                </c:pt>
                <c:pt idx="96">
                  <c:v>13-IV.</c:v>
                </c:pt>
                <c:pt idx="97">
                  <c:v>14-IV.</c:v>
                </c:pt>
                <c:pt idx="98">
                  <c:v>15-IV.</c:v>
                </c:pt>
                <c:pt idx="99">
                  <c:v>16-IV.</c:v>
                </c:pt>
                <c:pt idx="100">
                  <c:v>17-IV.</c:v>
                </c:pt>
                <c:pt idx="101">
                  <c:v>18-IV.</c:v>
                </c:pt>
                <c:pt idx="102">
                  <c:v>19-IV.</c:v>
                </c:pt>
                <c:pt idx="103">
                  <c:v>20-IV.</c:v>
                </c:pt>
                <c:pt idx="104">
                  <c:v>21-IV.</c:v>
                </c:pt>
                <c:pt idx="105">
                  <c:v>22-IV.</c:v>
                </c:pt>
                <c:pt idx="106">
                  <c:v>23-IV.</c:v>
                </c:pt>
                <c:pt idx="107">
                  <c:v>24-IV.</c:v>
                </c:pt>
                <c:pt idx="108">
                  <c:v>25-IV.</c:v>
                </c:pt>
                <c:pt idx="109">
                  <c:v>26-IV.</c:v>
                </c:pt>
                <c:pt idx="110">
                  <c:v>27-IV.</c:v>
                </c:pt>
                <c:pt idx="111">
                  <c:v>28-IV.</c:v>
                </c:pt>
                <c:pt idx="112">
                  <c:v>29-IV.</c:v>
                </c:pt>
                <c:pt idx="113">
                  <c:v>30-IV.</c:v>
                </c:pt>
                <c:pt idx="114">
                  <c:v>1-V.</c:v>
                </c:pt>
                <c:pt idx="115">
                  <c:v>2-V.</c:v>
                </c:pt>
                <c:pt idx="116">
                  <c:v>3-V.</c:v>
                </c:pt>
                <c:pt idx="117">
                  <c:v>4-V.</c:v>
                </c:pt>
                <c:pt idx="118">
                  <c:v>5-V.</c:v>
                </c:pt>
                <c:pt idx="119">
                  <c:v>6-V.</c:v>
                </c:pt>
                <c:pt idx="120">
                  <c:v>7-V.</c:v>
                </c:pt>
                <c:pt idx="121">
                  <c:v>8-V.</c:v>
                </c:pt>
                <c:pt idx="122">
                  <c:v>9-V.</c:v>
                </c:pt>
                <c:pt idx="123">
                  <c:v>10-V.</c:v>
                </c:pt>
                <c:pt idx="124">
                  <c:v>11-V.</c:v>
                </c:pt>
                <c:pt idx="125">
                  <c:v>12-V.</c:v>
                </c:pt>
                <c:pt idx="126">
                  <c:v>13-V.</c:v>
                </c:pt>
                <c:pt idx="127">
                  <c:v>14-V.</c:v>
                </c:pt>
                <c:pt idx="128">
                  <c:v>15-V.</c:v>
                </c:pt>
                <c:pt idx="129">
                  <c:v>16-V.</c:v>
                </c:pt>
                <c:pt idx="130">
                  <c:v>17-V.</c:v>
                </c:pt>
                <c:pt idx="131">
                  <c:v>18-V.</c:v>
                </c:pt>
                <c:pt idx="132">
                  <c:v>19-V.</c:v>
                </c:pt>
                <c:pt idx="133">
                  <c:v>20-V.</c:v>
                </c:pt>
                <c:pt idx="134">
                  <c:v>21-V.</c:v>
                </c:pt>
                <c:pt idx="135">
                  <c:v>22-V.</c:v>
                </c:pt>
                <c:pt idx="136">
                  <c:v>23-V.</c:v>
                </c:pt>
                <c:pt idx="137">
                  <c:v>24-V.</c:v>
                </c:pt>
                <c:pt idx="138">
                  <c:v>25-V.</c:v>
                </c:pt>
                <c:pt idx="139">
                  <c:v>26-V.</c:v>
                </c:pt>
                <c:pt idx="140">
                  <c:v>27-V.</c:v>
                </c:pt>
                <c:pt idx="141">
                  <c:v>28-V.</c:v>
                </c:pt>
                <c:pt idx="142">
                  <c:v>29-V.</c:v>
                </c:pt>
                <c:pt idx="143">
                  <c:v>30-V.</c:v>
                </c:pt>
                <c:pt idx="144">
                  <c:v>31-V.</c:v>
                </c:pt>
                <c:pt idx="145">
                  <c:v>1-VI.</c:v>
                </c:pt>
                <c:pt idx="146">
                  <c:v>2-VI.</c:v>
                </c:pt>
                <c:pt idx="147">
                  <c:v>3-VI.</c:v>
                </c:pt>
              </c:strCache>
            </c:strRef>
          </c:cat>
          <c:val>
            <c:numRef>
              <c:f>List1!$B$12:$ES$12</c:f>
              <c:numCache>
                <c:formatCode>General</c:formatCode>
                <c:ptCount val="148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7</c:v>
                </c:pt>
                <c:pt idx="14">
                  <c:v>13</c:v>
                </c:pt>
                <c:pt idx="15">
                  <c:v>25</c:v>
                </c:pt>
                <c:pt idx="16">
                  <c:v>31</c:v>
                </c:pt>
                <c:pt idx="17">
                  <c:v>31</c:v>
                </c:pt>
                <c:pt idx="18">
                  <c:v>31</c:v>
                </c:pt>
                <c:pt idx="19">
                  <c:v>31</c:v>
                </c:pt>
                <c:pt idx="20">
                  <c:v>31</c:v>
                </c:pt>
                <c:pt idx="21">
                  <c:v>31</c:v>
                </c:pt>
                <c:pt idx="22">
                  <c:v>32</c:v>
                </c:pt>
                <c:pt idx="23">
                  <c:v>32</c:v>
                </c:pt>
                <c:pt idx="24">
                  <c:v>32</c:v>
                </c:pt>
                <c:pt idx="25">
                  <c:v>32</c:v>
                </c:pt>
                <c:pt idx="26">
                  <c:v>32</c:v>
                </c:pt>
                <c:pt idx="27">
                  <c:v>33</c:v>
                </c:pt>
                <c:pt idx="28">
                  <c:v>33</c:v>
                </c:pt>
                <c:pt idx="29">
                  <c:v>33</c:v>
                </c:pt>
                <c:pt idx="30">
                  <c:v>37</c:v>
                </c:pt>
                <c:pt idx="31">
                  <c:v>37</c:v>
                </c:pt>
                <c:pt idx="32">
                  <c:v>38</c:v>
                </c:pt>
                <c:pt idx="33">
                  <c:v>38</c:v>
                </c:pt>
                <c:pt idx="34">
                  <c:v>38</c:v>
                </c:pt>
                <c:pt idx="35">
                  <c:v>38</c:v>
                </c:pt>
                <c:pt idx="36">
                  <c:v>38</c:v>
                </c:pt>
                <c:pt idx="37">
                  <c:v>38</c:v>
                </c:pt>
                <c:pt idx="38">
                  <c:v>38</c:v>
                </c:pt>
                <c:pt idx="39">
                  <c:v>68</c:v>
                </c:pt>
                <c:pt idx="40">
                  <c:v>172</c:v>
                </c:pt>
                <c:pt idx="41">
                  <c:v>191</c:v>
                </c:pt>
                <c:pt idx="42">
                  <c:v>218</c:v>
                </c:pt>
                <c:pt idx="43">
                  <c:v>225</c:v>
                </c:pt>
                <c:pt idx="44">
                  <c:v>225</c:v>
                </c:pt>
                <c:pt idx="45">
                  <c:v>225</c:v>
                </c:pt>
                <c:pt idx="46">
                  <c:v>225</c:v>
                </c:pt>
                <c:pt idx="47">
                  <c:v>414</c:v>
                </c:pt>
                <c:pt idx="48">
                  <c:v>455</c:v>
                </c:pt>
                <c:pt idx="49">
                  <c:v>537</c:v>
                </c:pt>
                <c:pt idx="50">
                  <c:v>543</c:v>
                </c:pt>
                <c:pt idx="51">
                  <c:v>573</c:v>
                </c:pt>
                <c:pt idx="52">
                  <c:v>573</c:v>
                </c:pt>
                <c:pt idx="53">
                  <c:v>603</c:v>
                </c:pt>
                <c:pt idx="54">
                  <c:v>635</c:v>
                </c:pt>
                <c:pt idx="55">
                  <c:v>762</c:v>
                </c:pt>
                <c:pt idx="56">
                  <c:v>989</c:v>
                </c:pt>
                <c:pt idx="57">
                  <c:v>1041</c:v>
                </c:pt>
                <c:pt idx="58">
                  <c:v>1272</c:v>
                </c:pt>
                <c:pt idx="59">
                  <c:v>1272</c:v>
                </c:pt>
                <c:pt idx="60">
                  <c:v>1283</c:v>
                </c:pt>
                <c:pt idx="61">
                  <c:v>1421</c:v>
                </c:pt>
                <c:pt idx="62">
                  <c:v>1422</c:v>
                </c:pt>
                <c:pt idx="63">
                  <c:v>1466</c:v>
                </c:pt>
                <c:pt idx="64">
                  <c:v>1466</c:v>
                </c:pt>
                <c:pt idx="65">
                  <c:v>1466</c:v>
                </c:pt>
                <c:pt idx="66">
                  <c:v>1466</c:v>
                </c:pt>
                <c:pt idx="67">
                  <c:v>1468</c:v>
                </c:pt>
                <c:pt idx="68">
                  <c:v>1630</c:v>
                </c:pt>
                <c:pt idx="69">
                  <c:v>1654</c:v>
                </c:pt>
                <c:pt idx="70">
                  <c:v>1814</c:v>
                </c:pt>
                <c:pt idx="71">
                  <c:v>2219</c:v>
                </c:pt>
                <c:pt idx="72">
                  <c:v>2693</c:v>
                </c:pt>
                <c:pt idx="73">
                  <c:v>2741</c:v>
                </c:pt>
                <c:pt idx="74">
                  <c:v>3106</c:v>
                </c:pt>
                <c:pt idx="75">
                  <c:v>3682</c:v>
                </c:pt>
                <c:pt idx="76">
                  <c:v>4067</c:v>
                </c:pt>
                <c:pt idx="77">
                  <c:v>4473</c:v>
                </c:pt>
                <c:pt idx="78">
                  <c:v>4723</c:v>
                </c:pt>
                <c:pt idx="79">
                  <c:v>4760</c:v>
                </c:pt>
                <c:pt idx="80">
                  <c:v>4762</c:v>
                </c:pt>
                <c:pt idx="81">
                  <c:v>4952</c:v>
                </c:pt>
                <c:pt idx="82">
                  <c:v>5234</c:v>
                </c:pt>
                <c:pt idx="83">
                  <c:v>5549</c:v>
                </c:pt>
                <c:pt idx="84">
                  <c:v>5884</c:v>
                </c:pt>
                <c:pt idx="85">
                  <c:v>6184</c:v>
                </c:pt>
                <c:pt idx="86">
                  <c:v>6323</c:v>
                </c:pt>
                <c:pt idx="87">
                  <c:v>6323</c:v>
                </c:pt>
                <c:pt idx="88">
                  <c:v>6323</c:v>
                </c:pt>
                <c:pt idx="89">
                  <c:v>6746</c:v>
                </c:pt>
                <c:pt idx="90">
                  <c:v>7375</c:v>
                </c:pt>
                <c:pt idx="91">
                  <c:v>8427</c:v>
                </c:pt>
                <c:pt idx="92">
                  <c:v>9602</c:v>
                </c:pt>
                <c:pt idx="93">
                  <c:v>10298</c:v>
                </c:pt>
                <c:pt idx="94">
                  <c:v>10408</c:v>
                </c:pt>
                <c:pt idx="95">
                  <c:v>11037</c:v>
                </c:pt>
                <c:pt idx="96">
                  <c:v>11573</c:v>
                </c:pt>
                <c:pt idx="97">
                  <c:v>11999</c:v>
                </c:pt>
                <c:pt idx="98">
                  <c:v>12516</c:v>
                </c:pt>
                <c:pt idx="99">
                  <c:v>12986</c:v>
                </c:pt>
                <c:pt idx="100">
                  <c:v>13118</c:v>
                </c:pt>
                <c:pt idx="101">
                  <c:v>13151</c:v>
                </c:pt>
                <c:pt idx="102">
                  <c:v>13518</c:v>
                </c:pt>
                <c:pt idx="103">
                  <c:v>13844</c:v>
                </c:pt>
                <c:pt idx="104">
                  <c:v>14247</c:v>
                </c:pt>
                <c:pt idx="105">
                  <c:v>14749</c:v>
                </c:pt>
                <c:pt idx="106">
                  <c:v>15187</c:v>
                </c:pt>
                <c:pt idx="107">
                  <c:v>15443</c:v>
                </c:pt>
                <c:pt idx="108">
                  <c:v>15492</c:v>
                </c:pt>
                <c:pt idx="109">
                  <c:v>15959</c:v>
                </c:pt>
                <c:pt idx="110">
                  <c:v>16697</c:v>
                </c:pt>
                <c:pt idx="111">
                  <c:v>17380</c:v>
                </c:pt>
                <c:pt idx="112">
                  <c:v>17998</c:v>
                </c:pt>
                <c:pt idx="113">
                  <c:v>18464</c:v>
                </c:pt>
                <c:pt idx="114">
                  <c:v>18505</c:v>
                </c:pt>
                <c:pt idx="115">
                  <c:v>18544</c:v>
                </c:pt>
                <c:pt idx="116">
                  <c:v>18888</c:v>
                </c:pt>
                <c:pt idx="117">
                  <c:v>19259</c:v>
                </c:pt>
                <c:pt idx="118">
                  <c:v>19693</c:v>
                </c:pt>
                <c:pt idx="119">
                  <c:v>19919</c:v>
                </c:pt>
                <c:pt idx="120">
                  <c:v>20147</c:v>
                </c:pt>
                <c:pt idx="121">
                  <c:v>20159</c:v>
                </c:pt>
                <c:pt idx="122">
                  <c:v>20196</c:v>
                </c:pt>
                <c:pt idx="123">
                  <c:v>20518</c:v>
                </c:pt>
                <c:pt idx="124">
                  <c:v>20835</c:v>
                </c:pt>
                <c:pt idx="125">
                  <c:v>21157</c:v>
                </c:pt>
                <c:pt idx="126">
                  <c:v>21400</c:v>
                </c:pt>
                <c:pt idx="127">
                  <c:v>21568</c:v>
                </c:pt>
                <c:pt idx="128">
                  <c:v>21623</c:v>
                </c:pt>
                <c:pt idx="129">
                  <c:v>21623</c:v>
                </c:pt>
                <c:pt idx="130">
                  <c:v>21962</c:v>
                </c:pt>
                <c:pt idx="131">
                  <c:v>22311</c:v>
                </c:pt>
                <c:pt idx="132">
                  <c:v>22896</c:v>
                </c:pt>
                <c:pt idx="133">
                  <c:v>23610</c:v>
                </c:pt>
                <c:pt idx="134">
                  <c:v>24035</c:v>
                </c:pt>
                <c:pt idx="135">
                  <c:v>24261</c:v>
                </c:pt>
                <c:pt idx="136">
                  <c:v>24322</c:v>
                </c:pt>
                <c:pt idx="137">
                  <c:v>24678</c:v>
                </c:pt>
                <c:pt idx="138">
                  <c:v>25204</c:v>
                </c:pt>
                <c:pt idx="139">
                  <c:v>25717</c:v>
                </c:pt>
                <c:pt idx="140">
                  <c:v>26164</c:v>
                </c:pt>
                <c:pt idx="141">
                  <c:v>26632</c:v>
                </c:pt>
                <c:pt idx="142">
                  <c:v>26721</c:v>
                </c:pt>
                <c:pt idx="143">
                  <c:v>26732</c:v>
                </c:pt>
                <c:pt idx="144">
                  <c:v>26998</c:v>
                </c:pt>
                <c:pt idx="145">
                  <c:v>27503</c:v>
                </c:pt>
                <c:pt idx="146">
                  <c:v>28130</c:v>
                </c:pt>
                <c:pt idx="147">
                  <c:v>29136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E7-461B-AE46-5C6051BF505E}"/>
            </c:ext>
          </c:extLst>
        </c:ser>
        <c:ser>
          <c:idx val="11"/>
          <c:order val="11"/>
          <c:tx>
            <c:strRef>
              <c:f>List1!$A$13</c:f>
              <c:strCache>
                <c:ptCount val="1"/>
                <c:pt idx="0">
                  <c:v>Karlovarský kraj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List1!$B$1:$ES$1</c:f>
              <c:strCache>
                <c:ptCount val="148"/>
                <c:pt idx="0">
                  <c:v>1-I.</c:v>
                </c:pt>
                <c:pt idx="1">
                  <c:v>6-I.</c:v>
                </c:pt>
                <c:pt idx="2">
                  <c:v>7-I.</c:v>
                </c:pt>
                <c:pt idx="3">
                  <c:v>8-I.</c:v>
                </c:pt>
                <c:pt idx="4">
                  <c:v>9-I.</c:v>
                </c:pt>
                <c:pt idx="5">
                  <c:v>11-I.</c:v>
                </c:pt>
                <c:pt idx="6">
                  <c:v>12-I.</c:v>
                </c:pt>
                <c:pt idx="7">
                  <c:v>13-I.</c:v>
                </c:pt>
                <c:pt idx="8">
                  <c:v>14-I.</c:v>
                </c:pt>
                <c:pt idx="9">
                  <c:v>15-I.</c:v>
                </c:pt>
                <c:pt idx="10">
                  <c:v>16-I.</c:v>
                </c:pt>
                <c:pt idx="11">
                  <c:v>17-I.</c:v>
                </c:pt>
                <c:pt idx="12">
                  <c:v>18-I.</c:v>
                </c:pt>
                <c:pt idx="13">
                  <c:v>19-I.</c:v>
                </c:pt>
                <c:pt idx="14">
                  <c:v>20-I.</c:v>
                </c:pt>
                <c:pt idx="15">
                  <c:v>21-I.</c:v>
                </c:pt>
                <c:pt idx="16">
                  <c:v>22-I.</c:v>
                </c:pt>
                <c:pt idx="17">
                  <c:v>23-I.</c:v>
                </c:pt>
                <c:pt idx="18">
                  <c:v>24-I.</c:v>
                </c:pt>
                <c:pt idx="19">
                  <c:v>25-I.</c:v>
                </c:pt>
                <c:pt idx="20">
                  <c:v>26-I.</c:v>
                </c:pt>
                <c:pt idx="21">
                  <c:v>27-I.</c:v>
                </c:pt>
                <c:pt idx="22">
                  <c:v>28-I.</c:v>
                </c:pt>
                <c:pt idx="23">
                  <c:v>29-I.</c:v>
                </c:pt>
                <c:pt idx="24">
                  <c:v>30-I.</c:v>
                </c:pt>
                <c:pt idx="25">
                  <c:v>31-I.</c:v>
                </c:pt>
                <c:pt idx="26">
                  <c:v>1-II.</c:v>
                </c:pt>
                <c:pt idx="27">
                  <c:v>2-II.</c:v>
                </c:pt>
                <c:pt idx="28">
                  <c:v>3-II.</c:v>
                </c:pt>
                <c:pt idx="29">
                  <c:v>4-II.</c:v>
                </c:pt>
                <c:pt idx="30">
                  <c:v>5-II.</c:v>
                </c:pt>
                <c:pt idx="31">
                  <c:v>7-II.</c:v>
                </c:pt>
                <c:pt idx="32">
                  <c:v>8-II.</c:v>
                </c:pt>
                <c:pt idx="33">
                  <c:v>9-II.</c:v>
                </c:pt>
                <c:pt idx="34">
                  <c:v>10-II.</c:v>
                </c:pt>
                <c:pt idx="35">
                  <c:v>11-II.</c:v>
                </c:pt>
                <c:pt idx="36">
                  <c:v>12-II.</c:v>
                </c:pt>
                <c:pt idx="37">
                  <c:v>13-II.</c:v>
                </c:pt>
                <c:pt idx="38">
                  <c:v>14-II.</c:v>
                </c:pt>
                <c:pt idx="39">
                  <c:v>15-II.</c:v>
                </c:pt>
                <c:pt idx="40">
                  <c:v>16-II.</c:v>
                </c:pt>
                <c:pt idx="41">
                  <c:v>17-II.</c:v>
                </c:pt>
                <c:pt idx="42">
                  <c:v>18-II.</c:v>
                </c:pt>
                <c:pt idx="43">
                  <c:v>19-II.</c:v>
                </c:pt>
                <c:pt idx="44">
                  <c:v>20-II.</c:v>
                </c:pt>
                <c:pt idx="45">
                  <c:v>21-II.</c:v>
                </c:pt>
                <c:pt idx="46">
                  <c:v>22-II.</c:v>
                </c:pt>
                <c:pt idx="47">
                  <c:v>23-II.</c:v>
                </c:pt>
                <c:pt idx="48">
                  <c:v>24-II.</c:v>
                </c:pt>
                <c:pt idx="49">
                  <c:v>25-II.</c:v>
                </c:pt>
                <c:pt idx="50">
                  <c:v>26-II.</c:v>
                </c:pt>
                <c:pt idx="51">
                  <c:v>27-II.</c:v>
                </c:pt>
                <c:pt idx="52">
                  <c:v>28-II.</c:v>
                </c:pt>
                <c:pt idx="53">
                  <c:v>1-III.</c:v>
                </c:pt>
                <c:pt idx="54">
                  <c:v>2-III.</c:v>
                </c:pt>
                <c:pt idx="55">
                  <c:v>3-III.</c:v>
                </c:pt>
                <c:pt idx="56">
                  <c:v>4-III.</c:v>
                </c:pt>
                <c:pt idx="57">
                  <c:v>5-III.</c:v>
                </c:pt>
                <c:pt idx="58">
                  <c:v>6-III.</c:v>
                </c:pt>
                <c:pt idx="59">
                  <c:v>7-III.</c:v>
                </c:pt>
                <c:pt idx="60">
                  <c:v>8-III.</c:v>
                </c:pt>
                <c:pt idx="61">
                  <c:v>9-III.</c:v>
                </c:pt>
                <c:pt idx="62">
                  <c:v>10-III.</c:v>
                </c:pt>
                <c:pt idx="63">
                  <c:v>11-III.</c:v>
                </c:pt>
                <c:pt idx="64">
                  <c:v>12-III.</c:v>
                </c:pt>
                <c:pt idx="65">
                  <c:v>13-III.</c:v>
                </c:pt>
                <c:pt idx="66">
                  <c:v>14-III.</c:v>
                </c:pt>
                <c:pt idx="67">
                  <c:v>15-III.</c:v>
                </c:pt>
                <c:pt idx="68">
                  <c:v>16-III.</c:v>
                </c:pt>
                <c:pt idx="69">
                  <c:v>17-III.</c:v>
                </c:pt>
                <c:pt idx="70">
                  <c:v>18-III.</c:v>
                </c:pt>
                <c:pt idx="71">
                  <c:v>19-III.</c:v>
                </c:pt>
                <c:pt idx="72">
                  <c:v>20-III.</c:v>
                </c:pt>
                <c:pt idx="73">
                  <c:v>21-III.</c:v>
                </c:pt>
                <c:pt idx="74">
                  <c:v>22-III.</c:v>
                </c:pt>
                <c:pt idx="75">
                  <c:v>23-III.</c:v>
                </c:pt>
                <c:pt idx="76">
                  <c:v>24-III.</c:v>
                </c:pt>
                <c:pt idx="77">
                  <c:v>25-III.</c:v>
                </c:pt>
                <c:pt idx="78">
                  <c:v>26-III.</c:v>
                </c:pt>
                <c:pt idx="79">
                  <c:v>27-III.</c:v>
                </c:pt>
                <c:pt idx="80">
                  <c:v>28-III.</c:v>
                </c:pt>
                <c:pt idx="81">
                  <c:v>29-III.</c:v>
                </c:pt>
                <c:pt idx="82">
                  <c:v>30-III.</c:v>
                </c:pt>
                <c:pt idx="83">
                  <c:v>31-III.</c:v>
                </c:pt>
                <c:pt idx="84">
                  <c:v>1-IV.</c:v>
                </c:pt>
                <c:pt idx="85">
                  <c:v>2-IV.</c:v>
                </c:pt>
                <c:pt idx="86">
                  <c:v>3-IV.</c:v>
                </c:pt>
                <c:pt idx="87">
                  <c:v>4-IV.</c:v>
                </c:pt>
                <c:pt idx="88">
                  <c:v>5-IV.</c:v>
                </c:pt>
                <c:pt idx="89">
                  <c:v>6-IV.</c:v>
                </c:pt>
                <c:pt idx="90">
                  <c:v>7-IV.</c:v>
                </c:pt>
                <c:pt idx="91">
                  <c:v>8-IV.</c:v>
                </c:pt>
                <c:pt idx="92">
                  <c:v>9-IV.</c:v>
                </c:pt>
                <c:pt idx="93">
                  <c:v>10-IV.</c:v>
                </c:pt>
                <c:pt idx="94">
                  <c:v>11-IV.</c:v>
                </c:pt>
                <c:pt idx="95">
                  <c:v>12-IV.</c:v>
                </c:pt>
                <c:pt idx="96">
                  <c:v>13-IV.</c:v>
                </c:pt>
                <c:pt idx="97">
                  <c:v>14-IV.</c:v>
                </c:pt>
                <c:pt idx="98">
                  <c:v>15-IV.</c:v>
                </c:pt>
                <c:pt idx="99">
                  <c:v>16-IV.</c:v>
                </c:pt>
                <c:pt idx="100">
                  <c:v>17-IV.</c:v>
                </c:pt>
                <c:pt idx="101">
                  <c:v>18-IV.</c:v>
                </c:pt>
                <c:pt idx="102">
                  <c:v>19-IV.</c:v>
                </c:pt>
                <c:pt idx="103">
                  <c:v>20-IV.</c:v>
                </c:pt>
                <c:pt idx="104">
                  <c:v>21-IV.</c:v>
                </c:pt>
                <c:pt idx="105">
                  <c:v>22-IV.</c:v>
                </c:pt>
                <c:pt idx="106">
                  <c:v>23-IV.</c:v>
                </c:pt>
                <c:pt idx="107">
                  <c:v>24-IV.</c:v>
                </c:pt>
                <c:pt idx="108">
                  <c:v>25-IV.</c:v>
                </c:pt>
                <c:pt idx="109">
                  <c:v>26-IV.</c:v>
                </c:pt>
                <c:pt idx="110">
                  <c:v>27-IV.</c:v>
                </c:pt>
                <c:pt idx="111">
                  <c:v>28-IV.</c:v>
                </c:pt>
                <c:pt idx="112">
                  <c:v>29-IV.</c:v>
                </c:pt>
                <c:pt idx="113">
                  <c:v>30-IV.</c:v>
                </c:pt>
                <c:pt idx="114">
                  <c:v>1-V.</c:v>
                </c:pt>
                <c:pt idx="115">
                  <c:v>2-V.</c:v>
                </c:pt>
                <c:pt idx="116">
                  <c:v>3-V.</c:v>
                </c:pt>
                <c:pt idx="117">
                  <c:v>4-V.</c:v>
                </c:pt>
                <c:pt idx="118">
                  <c:v>5-V.</c:v>
                </c:pt>
                <c:pt idx="119">
                  <c:v>6-V.</c:v>
                </c:pt>
                <c:pt idx="120">
                  <c:v>7-V.</c:v>
                </c:pt>
                <c:pt idx="121">
                  <c:v>8-V.</c:v>
                </c:pt>
                <c:pt idx="122">
                  <c:v>9-V.</c:v>
                </c:pt>
                <c:pt idx="123">
                  <c:v>10-V.</c:v>
                </c:pt>
                <c:pt idx="124">
                  <c:v>11-V.</c:v>
                </c:pt>
                <c:pt idx="125">
                  <c:v>12-V.</c:v>
                </c:pt>
                <c:pt idx="126">
                  <c:v>13-V.</c:v>
                </c:pt>
                <c:pt idx="127">
                  <c:v>14-V.</c:v>
                </c:pt>
                <c:pt idx="128">
                  <c:v>15-V.</c:v>
                </c:pt>
                <c:pt idx="129">
                  <c:v>16-V.</c:v>
                </c:pt>
                <c:pt idx="130">
                  <c:v>17-V.</c:v>
                </c:pt>
                <c:pt idx="131">
                  <c:v>18-V.</c:v>
                </c:pt>
                <c:pt idx="132">
                  <c:v>19-V.</c:v>
                </c:pt>
                <c:pt idx="133">
                  <c:v>20-V.</c:v>
                </c:pt>
                <c:pt idx="134">
                  <c:v>21-V.</c:v>
                </c:pt>
                <c:pt idx="135">
                  <c:v>22-V.</c:v>
                </c:pt>
                <c:pt idx="136">
                  <c:v>23-V.</c:v>
                </c:pt>
                <c:pt idx="137">
                  <c:v>24-V.</c:v>
                </c:pt>
                <c:pt idx="138">
                  <c:v>25-V.</c:v>
                </c:pt>
                <c:pt idx="139">
                  <c:v>26-V.</c:v>
                </c:pt>
                <c:pt idx="140">
                  <c:v>27-V.</c:v>
                </c:pt>
                <c:pt idx="141">
                  <c:v>28-V.</c:v>
                </c:pt>
                <c:pt idx="142">
                  <c:v>29-V.</c:v>
                </c:pt>
                <c:pt idx="143">
                  <c:v>30-V.</c:v>
                </c:pt>
                <c:pt idx="144">
                  <c:v>31-V.</c:v>
                </c:pt>
                <c:pt idx="145">
                  <c:v>1-VI.</c:v>
                </c:pt>
                <c:pt idx="146">
                  <c:v>2-VI.</c:v>
                </c:pt>
                <c:pt idx="147">
                  <c:v>3-VI.</c:v>
                </c:pt>
              </c:strCache>
            </c:strRef>
          </c:cat>
          <c:val>
            <c:numRef>
              <c:f>List1!$B$13:$ES$13</c:f>
              <c:numCache>
                <c:formatCode>General</c:formatCode>
                <c:ptCount val="1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59</c:v>
                </c:pt>
                <c:pt idx="15">
                  <c:v>59</c:v>
                </c:pt>
                <c:pt idx="16">
                  <c:v>59</c:v>
                </c:pt>
                <c:pt idx="17">
                  <c:v>59</c:v>
                </c:pt>
                <c:pt idx="18">
                  <c:v>59</c:v>
                </c:pt>
                <c:pt idx="19">
                  <c:v>59</c:v>
                </c:pt>
                <c:pt idx="20">
                  <c:v>59</c:v>
                </c:pt>
                <c:pt idx="21">
                  <c:v>59</c:v>
                </c:pt>
                <c:pt idx="22">
                  <c:v>59</c:v>
                </c:pt>
                <c:pt idx="23">
                  <c:v>59</c:v>
                </c:pt>
                <c:pt idx="24">
                  <c:v>59</c:v>
                </c:pt>
                <c:pt idx="25">
                  <c:v>59</c:v>
                </c:pt>
                <c:pt idx="26">
                  <c:v>59</c:v>
                </c:pt>
                <c:pt idx="27">
                  <c:v>59</c:v>
                </c:pt>
                <c:pt idx="28">
                  <c:v>59</c:v>
                </c:pt>
                <c:pt idx="29">
                  <c:v>59</c:v>
                </c:pt>
                <c:pt idx="30">
                  <c:v>59</c:v>
                </c:pt>
                <c:pt idx="31">
                  <c:v>59</c:v>
                </c:pt>
                <c:pt idx="32">
                  <c:v>59</c:v>
                </c:pt>
                <c:pt idx="33">
                  <c:v>59</c:v>
                </c:pt>
                <c:pt idx="34">
                  <c:v>59</c:v>
                </c:pt>
                <c:pt idx="35">
                  <c:v>59</c:v>
                </c:pt>
                <c:pt idx="36">
                  <c:v>60</c:v>
                </c:pt>
                <c:pt idx="37">
                  <c:v>60</c:v>
                </c:pt>
                <c:pt idx="38">
                  <c:v>60</c:v>
                </c:pt>
                <c:pt idx="39">
                  <c:v>60</c:v>
                </c:pt>
                <c:pt idx="40">
                  <c:v>60</c:v>
                </c:pt>
                <c:pt idx="41">
                  <c:v>60</c:v>
                </c:pt>
                <c:pt idx="42">
                  <c:v>60</c:v>
                </c:pt>
                <c:pt idx="43">
                  <c:v>60</c:v>
                </c:pt>
                <c:pt idx="44">
                  <c:v>60</c:v>
                </c:pt>
                <c:pt idx="45">
                  <c:v>60</c:v>
                </c:pt>
                <c:pt idx="46">
                  <c:v>60</c:v>
                </c:pt>
                <c:pt idx="47">
                  <c:v>60</c:v>
                </c:pt>
                <c:pt idx="48">
                  <c:v>60</c:v>
                </c:pt>
                <c:pt idx="49">
                  <c:v>60</c:v>
                </c:pt>
                <c:pt idx="50">
                  <c:v>60</c:v>
                </c:pt>
                <c:pt idx="51">
                  <c:v>60</c:v>
                </c:pt>
                <c:pt idx="52">
                  <c:v>60</c:v>
                </c:pt>
                <c:pt idx="53">
                  <c:v>60</c:v>
                </c:pt>
                <c:pt idx="54">
                  <c:v>60</c:v>
                </c:pt>
                <c:pt idx="55">
                  <c:v>60</c:v>
                </c:pt>
                <c:pt idx="56">
                  <c:v>111</c:v>
                </c:pt>
                <c:pt idx="57">
                  <c:v>419</c:v>
                </c:pt>
                <c:pt idx="58">
                  <c:v>525</c:v>
                </c:pt>
                <c:pt idx="59">
                  <c:v>622</c:v>
                </c:pt>
                <c:pt idx="60">
                  <c:v>1270</c:v>
                </c:pt>
                <c:pt idx="61">
                  <c:v>2130</c:v>
                </c:pt>
                <c:pt idx="62">
                  <c:v>3149</c:v>
                </c:pt>
                <c:pt idx="63">
                  <c:v>4018</c:v>
                </c:pt>
                <c:pt idx="64">
                  <c:v>4919</c:v>
                </c:pt>
                <c:pt idx="65">
                  <c:v>4959</c:v>
                </c:pt>
                <c:pt idx="66">
                  <c:v>5059</c:v>
                </c:pt>
                <c:pt idx="67">
                  <c:v>5686</c:v>
                </c:pt>
                <c:pt idx="68">
                  <c:v>6389</c:v>
                </c:pt>
                <c:pt idx="69">
                  <c:v>6981</c:v>
                </c:pt>
                <c:pt idx="70">
                  <c:v>7432</c:v>
                </c:pt>
                <c:pt idx="71">
                  <c:v>7822</c:v>
                </c:pt>
                <c:pt idx="72">
                  <c:v>7861</c:v>
                </c:pt>
                <c:pt idx="73">
                  <c:v>7875</c:v>
                </c:pt>
                <c:pt idx="74">
                  <c:v>8363</c:v>
                </c:pt>
                <c:pt idx="75">
                  <c:v>8827</c:v>
                </c:pt>
                <c:pt idx="76">
                  <c:v>9429</c:v>
                </c:pt>
                <c:pt idx="77">
                  <c:v>9821</c:v>
                </c:pt>
                <c:pt idx="78">
                  <c:v>10171</c:v>
                </c:pt>
                <c:pt idx="79">
                  <c:v>10184</c:v>
                </c:pt>
                <c:pt idx="80">
                  <c:v>10184</c:v>
                </c:pt>
                <c:pt idx="81">
                  <c:v>10443</c:v>
                </c:pt>
                <c:pt idx="82">
                  <c:v>10902</c:v>
                </c:pt>
                <c:pt idx="83">
                  <c:v>11297</c:v>
                </c:pt>
                <c:pt idx="84">
                  <c:v>11637</c:v>
                </c:pt>
                <c:pt idx="85">
                  <c:v>11637</c:v>
                </c:pt>
                <c:pt idx="86">
                  <c:v>11640</c:v>
                </c:pt>
                <c:pt idx="87">
                  <c:v>11640</c:v>
                </c:pt>
                <c:pt idx="88">
                  <c:v>11640</c:v>
                </c:pt>
                <c:pt idx="89">
                  <c:v>11778</c:v>
                </c:pt>
                <c:pt idx="90">
                  <c:v>12036</c:v>
                </c:pt>
                <c:pt idx="91">
                  <c:v>12224</c:v>
                </c:pt>
                <c:pt idx="92">
                  <c:v>12452</c:v>
                </c:pt>
                <c:pt idx="93">
                  <c:v>12452</c:v>
                </c:pt>
                <c:pt idx="94">
                  <c:v>12453</c:v>
                </c:pt>
                <c:pt idx="95">
                  <c:v>12695</c:v>
                </c:pt>
                <c:pt idx="96">
                  <c:v>12965</c:v>
                </c:pt>
                <c:pt idx="97">
                  <c:v>13271</c:v>
                </c:pt>
                <c:pt idx="98">
                  <c:v>13539</c:v>
                </c:pt>
                <c:pt idx="99">
                  <c:v>13674</c:v>
                </c:pt>
                <c:pt idx="100">
                  <c:v>13684</c:v>
                </c:pt>
                <c:pt idx="101">
                  <c:v>13684</c:v>
                </c:pt>
                <c:pt idx="102">
                  <c:v>13889</c:v>
                </c:pt>
                <c:pt idx="103">
                  <c:v>14121</c:v>
                </c:pt>
                <c:pt idx="104">
                  <c:v>14338</c:v>
                </c:pt>
                <c:pt idx="105">
                  <c:v>14545</c:v>
                </c:pt>
                <c:pt idx="106">
                  <c:v>14715</c:v>
                </c:pt>
                <c:pt idx="107">
                  <c:v>14762</c:v>
                </c:pt>
                <c:pt idx="108">
                  <c:v>14775</c:v>
                </c:pt>
                <c:pt idx="109">
                  <c:v>14973</c:v>
                </c:pt>
                <c:pt idx="110">
                  <c:v>15228</c:v>
                </c:pt>
                <c:pt idx="111">
                  <c:v>15489</c:v>
                </c:pt>
                <c:pt idx="112">
                  <c:v>15758</c:v>
                </c:pt>
                <c:pt idx="113">
                  <c:v>15865</c:v>
                </c:pt>
                <c:pt idx="114">
                  <c:v>15865</c:v>
                </c:pt>
                <c:pt idx="115">
                  <c:v>15866</c:v>
                </c:pt>
                <c:pt idx="116">
                  <c:v>15989</c:v>
                </c:pt>
                <c:pt idx="117">
                  <c:v>16194</c:v>
                </c:pt>
                <c:pt idx="118">
                  <c:v>16446</c:v>
                </c:pt>
                <c:pt idx="119">
                  <c:v>16662</c:v>
                </c:pt>
                <c:pt idx="120">
                  <c:v>16726</c:v>
                </c:pt>
                <c:pt idx="121">
                  <c:v>16726</c:v>
                </c:pt>
                <c:pt idx="122">
                  <c:v>16726</c:v>
                </c:pt>
                <c:pt idx="123">
                  <c:v>16854</c:v>
                </c:pt>
                <c:pt idx="124">
                  <c:v>17102</c:v>
                </c:pt>
                <c:pt idx="125">
                  <c:v>17275</c:v>
                </c:pt>
                <c:pt idx="126">
                  <c:v>17455</c:v>
                </c:pt>
                <c:pt idx="127">
                  <c:v>17547</c:v>
                </c:pt>
                <c:pt idx="128">
                  <c:v>17547</c:v>
                </c:pt>
                <c:pt idx="129">
                  <c:v>17547</c:v>
                </c:pt>
                <c:pt idx="130">
                  <c:v>17622</c:v>
                </c:pt>
                <c:pt idx="131">
                  <c:v>17898</c:v>
                </c:pt>
                <c:pt idx="132">
                  <c:v>18146</c:v>
                </c:pt>
                <c:pt idx="133">
                  <c:v>18351</c:v>
                </c:pt>
                <c:pt idx="134">
                  <c:v>18574</c:v>
                </c:pt>
                <c:pt idx="135">
                  <c:v>18574</c:v>
                </c:pt>
                <c:pt idx="136">
                  <c:v>18574</c:v>
                </c:pt>
                <c:pt idx="137">
                  <c:v>18920</c:v>
                </c:pt>
                <c:pt idx="138">
                  <c:v>19239</c:v>
                </c:pt>
                <c:pt idx="139">
                  <c:v>19538</c:v>
                </c:pt>
                <c:pt idx="140">
                  <c:v>19855</c:v>
                </c:pt>
                <c:pt idx="141">
                  <c:v>20334</c:v>
                </c:pt>
                <c:pt idx="142">
                  <c:v>20364</c:v>
                </c:pt>
                <c:pt idx="143">
                  <c:v>20364</c:v>
                </c:pt>
                <c:pt idx="144">
                  <c:v>20931</c:v>
                </c:pt>
                <c:pt idx="145">
                  <c:v>21718</c:v>
                </c:pt>
                <c:pt idx="146">
                  <c:v>22803</c:v>
                </c:pt>
                <c:pt idx="147">
                  <c:v>23552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E7-461B-AE46-5C6051BF505E}"/>
            </c:ext>
          </c:extLst>
        </c:ser>
        <c:ser>
          <c:idx val="12"/>
          <c:order val="12"/>
          <c:tx>
            <c:strRef>
              <c:f>List1!$A$14</c:f>
              <c:strCache>
                <c:ptCount val="1"/>
                <c:pt idx="0">
                  <c:v>Kraj Vysočina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List1!$B$1:$ES$1</c:f>
              <c:strCache>
                <c:ptCount val="148"/>
                <c:pt idx="0">
                  <c:v>1-I.</c:v>
                </c:pt>
                <c:pt idx="1">
                  <c:v>6-I.</c:v>
                </c:pt>
                <c:pt idx="2">
                  <c:v>7-I.</c:v>
                </c:pt>
                <c:pt idx="3">
                  <c:v>8-I.</c:v>
                </c:pt>
                <c:pt idx="4">
                  <c:v>9-I.</c:v>
                </c:pt>
                <c:pt idx="5">
                  <c:v>11-I.</c:v>
                </c:pt>
                <c:pt idx="6">
                  <c:v>12-I.</c:v>
                </c:pt>
                <c:pt idx="7">
                  <c:v>13-I.</c:v>
                </c:pt>
                <c:pt idx="8">
                  <c:v>14-I.</c:v>
                </c:pt>
                <c:pt idx="9">
                  <c:v>15-I.</c:v>
                </c:pt>
                <c:pt idx="10">
                  <c:v>16-I.</c:v>
                </c:pt>
                <c:pt idx="11">
                  <c:v>17-I.</c:v>
                </c:pt>
                <c:pt idx="12">
                  <c:v>18-I.</c:v>
                </c:pt>
                <c:pt idx="13">
                  <c:v>19-I.</c:v>
                </c:pt>
                <c:pt idx="14">
                  <c:v>20-I.</c:v>
                </c:pt>
                <c:pt idx="15">
                  <c:v>21-I.</c:v>
                </c:pt>
                <c:pt idx="16">
                  <c:v>22-I.</c:v>
                </c:pt>
                <c:pt idx="17">
                  <c:v>23-I.</c:v>
                </c:pt>
                <c:pt idx="18">
                  <c:v>24-I.</c:v>
                </c:pt>
                <c:pt idx="19">
                  <c:v>25-I.</c:v>
                </c:pt>
                <c:pt idx="20">
                  <c:v>26-I.</c:v>
                </c:pt>
                <c:pt idx="21">
                  <c:v>27-I.</c:v>
                </c:pt>
                <c:pt idx="22">
                  <c:v>28-I.</c:v>
                </c:pt>
                <c:pt idx="23">
                  <c:v>29-I.</c:v>
                </c:pt>
                <c:pt idx="24">
                  <c:v>30-I.</c:v>
                </c:pt>
                <c:pt idx="25">
                  <c:v>31-I.</c:v>
                </c:pt>
                <c:pt idx="26">
                  <c:v>1-II.</c:v>
                </c:pt>
                <c:pt idx="27">
                  <c:v>2-II.</c:v>
                </c:pt>
                <c:pt idx="28">
                  <c:v>3-II.</c:v>
                </c:pt>
                <c:pt idx="29">
                  <c:v>4-II.</c:v>
                </c:pt>
                <c:pt idx="30">
                  <c:v>5-II.</c:v>
                </c:pt>
                <c:pt idx="31">
                  <c:v>7-II.</c:v>
                </c:pt>
                <c:pt idx="32">
                  <c:v>8-II.</c:v>
                </c:pt>
                <c:pt idx="33">
                  <c:v>9-II.</c:v>
                </c:pt>
                <c:pt idx="34">
                  <c:v>10-II.</c:v>
                </c:pt>
                <c:pt idx="35">
                  <c:v>11-II.</c:v>
                </c:pt>
                <c:pt idx="36">
                  <c:v>12-II.</c:v>
                </c:pt>
                <c:pt idx="37">
                  <c:v>13-II.</c:v>
                </c:pt>
                <c:pt idx="38">
                  <c:v>14-II.</c:v>
                </c:pt>
                <c:pt idx="39">
                  <c:v>15-II.</c:v>
                </c:pt>
                <c:pt idx="40">
                  <c:v>16-II.</c:v>
                </c:pt>
                <c:pt idx="41">
                  <c:v>17-II.</c:v>
                </c:pt>
                <c:pt idx="42">
                  <c:v>18-II.</c:v>
                </c:pt>
                <c:pt idx="43">
                  <c:v>19-II.</c:v>
                </c:pt>
                <c:pt idx="44">
                  <c:v>20-II.</c:v>
                </c:pt>
                <c:pt idx="45">
                  <c:v>21-II.</c:v>
                </c:pt>
                <c:pt idx="46">
                  <c:v>22-II.</c:v>
                </c:pt>
                <c:pt idx="47">
                  <c:v>23-II.</c:v>
                </c:pt>
                <c:pt idx="48">
                  <c:v>24-II.</c:v>
                </c:pt>
                <c:pt idx="49">
                  <c:v>25-II.</c:v>
                </c:pt>
                <c:pt idx="50">
                  <c:v>26-II.</c:v>
                </c:pt>
                <c:pt idx="51">
                  <c:v>27-II.</c:v>
                </c:pt>
                <c:pt idx="52">
                  <c:v>28-II.</c:v>
                </c:pt>
                <c:pt idx="53">
                  <c:v>1-III.</c:v>
                </c:pt>
                <c:pt idx="54">
                  <c:v>2-III.</c:v>
                </c:pt>
                <c:pt idx="55">
                  <c:v>3-III.</c:v>
                </c:pt>
                <c:pt idx="56">
                  <c:v>4-III.</c:v>
                </c:pt>
                <c:pt idx="57">
                  <c:v>5-III.</c:v>
                </c:pt>
                <c:pt idx="58">
                  <c:v>6-III.</c:v>
                </c:pt>
                <c:pt idx="59">
                  <c:v>7-III.</c:v>
                </c:pt>
                <c:pt idx="60">
                  <c:v>8-III.</c:v>
                </c:pt>
                <c:pt idx="61">
                  <c:v>9-III.</c:v>
                </c:pt>
                <c:pt idx="62">
                  <c:v>10-III.</c:v>
                </c:pt>
                <c:pt idx="63">
                  <c:v>11-III.</c:v>
                </c:pt>
                <c:pt idx="64">
                  <c:v>12-III.</c:v>
                </c:pt>
                <c:pt idx="65">
                  <c:v>13-III.</c:v>
                </c:pt>
                <c:pt idx="66">
                  <c:v>14-III.</c:v>
                </c:pt>
                <c:pt idx="67">
                  <c:v>15-III.</c:v>
                </c:pt>
                <c:pt idx="68">
                  <c:v>16-III.</c:v>
                </c:pt>
                <c:pt idx="69">
                  <c:v>17-III.</c:v>
                </c:pt>
                <c:pt idx="70">
                  <c:v>18-III.</c:v>
                </c:pt>
                <c:pt idx="71">
                  <c:v>19-III.</c:v>
                </c:pt>
                <c:pt idx="72">
                  <c:v>20-III.</c:v>
                </c:pt>
                <c:pt idx="73">
                  <c:v>21-III.</c:v>
                </c:pt>
                <c:pt idx="74">
                  <c:v>22-III.</c:v>
                </c:pt>
                <c:pt idx="75">
                  <c:v>23-III.</c:v>
                </c:pt>
                <c:pt idx="76">
                  <c:v>24-III.</c:v>
                </c:pt>
                <c:pt idx="77">
                  <c:v>25-III.</c:v>
                </c:pt>
                <c:pt idx="78">
                  <c:v>26-III.</c:v>
                </c:pt>
                <c:pt idx="79">
                  <c:v>27-III.</c:v>
                </c:pt>
                <c:pt idx="80">
                  <c:v>28-III.</c:v>
                </c:pt>
                <c:pt idx="81">
                  <c:v>29-III.</c:v>
                </c:pt>
                <c:pt idx="82">
                  <c:v>30-III.</c:v>
                </c:pt>
                <c:pt idx="83">
                  <c:v>31-III.</c:v>
                </c:pt>
                <c:pt idx="84">
                  <c:v>1-IV.</c:v>
                </c:pt>
                <c:pt idx="85">
                  <c:v>2-IV.</c:v>
                </c:pt>
                <c:pt idx="86">
                  <c:v>3-IV.</c:v>
                </c:pt>
                <c:pt idx="87">
                  <c:v>4-IV.</c:v>
                </c:pt>
                <c:pt idx="88">
                  <c:v>5-IV.</c:v>
                </c:pt>
                <c:pt idx="89">
                  <c:v>6-IV.</c:v>
                </c:pt>
                <c:pt idx="90">
                  <c:v>7-IV.</c:v>
                </c:pt>
                <c:pt idx="91">
                  <c:v>8-IV.</c:v>
                </c:pt>
                <c:pt idx="92">
                  <c:v>9-IV.</c:v>
                </c:pt>
                <c:pt idx="93">
                  <c:v>10-IV.</c:v>
                </c:pt>
                <c:pt idx="94">
                  <c:v>11-IV.</c:v>
                </c:pt>
                <c:pt idx="95">
                  <c:v>12-IV.</c:v>
                </c:pt>
                <c:pt idx="96">
                  <c:v>13-IV.</c:v>
                </c:pt>
                <c:pt idx="97">
                  <c:v>14-IV.</c:v>
                </c:pt>
                <c:pt idx="98">
                  <c:v>15-IV.</c:v>
                </c:pt>
                <c:pt idx="99">
                  <c:v>16-IV.</c:v>
                </c:pt>
                <c:pt idx="100">
                  <c:v>17-IV.</c:v>
                </c:pt>
                <c:pt idx="101">
                  <c:v>18-IV.</c:v>
                </c:pt>
                <c:pt idx="102">
                  <c:v>19-IV.</c:v>
                </c:pt>
                <c:pt idx="103">
                  <c:v>20-IV.</c:v>
                </c:pt>
                <c:pt idx="104">
                  <c:v>21-IV.</c:v>
                </c:pt>
                <c:pt idx="105">
                  <c:v>22-IV.</c:v>
                </c:pt>
                <c:pt idx="106">
                  <c:v>23-IV.</c:v>
                </c:pt>
                <c:pt idx="107">
                  <c:v>24-IV.</c:v>
                </c:pt>
                <c:pt idx="108">
                  <c:v>25-IV.</c:v>
                </c:pt>
                <c:pt idx="109">
                  <c:v>26-IV.</c:v>
                </c:pt>
                <c:pt idx="110">
                  <c:v>27-IV.</c:v>
                </c:pt>
                <c:pt idx="111">
                  <c:v>28-IV.</c:v>
                </c:pt>
                <c:pt idx="112">
                  <c:v>29-IV.</c:v>
                </c:pt>
                <c:pt idx="113">
                  <c:v>30-IV.</c:v>
                </c:pt>
                <c:pt idx="114">
                  <c:v>1-V.</c:v>
                </c:pt>
                <c:pt idx="115">
                  <c:v>2-V.</c:v>
                </c:pt>
                <c:pt idx="116">
                  <c:v>3-V.</c:v>
                </c:pt>
                <c:pt idx="117">
                  <c:v>4-V.</c:v>
                </c:pt>
                <c:pt idx="118">
                  <c:v>5-V.</c:v>
                </c:pt>
                <c:pt idx="119">
                  <c:v>6-V.</c:v>
                </c:pt>
                <c:pt idx="120">
                  <c:v>7-V.</c:v>
                </c:pt>
                <c:pt idx="121">
                  <c:v>8-V.</c:v>
                </c:pt>
                <c:pt idx="122">
                  <c:v>9-V.</c:v>
                </c:pt>
                <c:pt idx="123">
                  <c:v>10-V.</c:v>
                </c:pt>
                <c:pt idx="124">
                  <c:v>11-V.</c:v>
                </c:pt>
                <c:pt idx="125">
                  <c:v>12-V.</c:v>
                </c:pt>
                <c:pt idx="126">
                  <c:v>13-V.</c:v>
                </c:pt>
                <c:pt idx="127">
                  <c:v>14-V.</c:v>
                </c:pt>
                <c:pt idx="128">
                  <c:v>15-V.</c:v>
                </c:pt>
                <c:pt idx="129">
                  <c:v>16-V.</c:v>
                </c:pt>
                <c:pt idx="130">
                  <c:v>17-V.</c:v>
                </c:pt>
                <c:pt idx="131">
                  <c:v>18-V.</c:v>
                </c:pt>
                <c:pt idx="132">
                  <c:v>19-V.</c:v>
                </c:pt>
                <c:pt idx="133">
                  <c:v>20-V.</c:v>
                </c:pt>
                <c:pt idx="134">
                  <c:v>21-V.</c:v>
                </c:pt>
                <c:pt idx="135">
                  <c:v>22-V.</c:v>
                </c:pt>
                <c:pt idx="136">
                  <c:v>23-V.</c:v>
                </c:pt>
                <c:pt idx="137">
                  <c:v>24-V.</c:v>
                </c:pt>
                <c:pt idx="138">
                  <c:v>25-V.</c:v>
                </c:pt>
                <c:pt idx="139">
                  <c:v>26-V.</c:v>
                </c:pt>
                <c:pt idx="140">
                  <c:v>27-V.</c:v>
                </c:pt>
                <c:pt idx="141">
                  <c:v>28-V.</c:v>
                </c:pt>
                <c:pt idx="142">
                  <c:v>29-V.</c:v>
                </c:pt>
                <c:pt idx="143">
                  <c:v>30-V.</c:v>
                </c:pt>
                <c:pt idx="144">
                  <c:v>31-V.</c:v>
                </c:pt>
                <c:pt idx="145">
                  <c:v>1-VI.</c:v>
                </c:pt>
                <c:pt idx="146">
                  <c:v>2-VI.</c:v>
                </c:pt>
                <c:pt idx="147">
                  <c:v>3-VI.</c:v>
                </c:pt>
              </c:strCache>
            </c:strRef>
          </c:cat>
          <c:val>
            <c:numRef>
              <c:f>List1!$B$14:$ES$14</c:f>
              <c:numCache>
                <c:formatCode>General</c:formatCode>
                <c:ptCount val="1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20</c:v>
                </c:pt>
                <c:pt idx="61">
                  <c:v>189</c:v>
                </c:pt>
                <c:pt idx="62">
                  <c:v>465</c:v>
                </c:pt>
                <c:pt idx="63">
                  <c:v>819</c:v>
                </c:pt>
                <c:pt idx="64">
                  <c:v>1281</c:v>
                </c:pt>
                <c:pt idx="65">
                  <c:v>1484</c:v>
                </c:pt>
                <c:pt idx="66">
                  <c:v>1484</c:v>
                </c:pt>
                <c:pt idx="67">
                  <c:v>1698</c:v>
                </c:pt>
                <c:pt idx="68">
                  <c:v>1922</c:v>
                </c:pt>
                <c:pt idx="69">
                  <c:v>2319</c:v>
                </c:pt>
                <c:pt idx="70">
                  <c:v>2691</c:v>
                </c:pt>
                <c:pt idx="71">
                  <c:v>3111</c:v>
                </c:pt>
                <c:pt idx="72">
                  <c:v>3206</c:v>
                </c:pt>
                <c:pt idx="73">
                  <c:v>3254</c:v>
                </c:pt>
                <c:pt idx="74">
                  <c:v>3452</c:v>
                </c:pt>
                <c:pt idx="75">
                  <c:v>3535</c:v>
                </c:pt>
                <c:pt idx="76">
                  <c:v>3649</c:v>
                </c:pt>
                <c:pt idx="77">
                  <c:v>3752</c:v>
                </c:pt>
                <c:pt idx="78">
                  <c:v>3764</c:v>
                </c:pt>
                <c:pt idx="79">
                  <c:v>3776</c:v>
                </c:pt>
                <c:pt idx="80">
                  <c:v>3776</c:v>
                </c:pt>
                <c:pt idx="81">
                  <c:v>3818</c:v>
                </c:pt>
                <c:pt idx="82">
                  <c:v>3877</c:v>
                </c:pt>
                <c:pt idx="83">
                  <c:v>3995</c:v>
                </c:pt>
                <c:pt idx="84">
                  <c:v>4230</c:v>
                </c:pt>
                <c:pt idx="85">
                  <c:v>4248</c:v>
                </c:pt>
                <c:pt idx="86">
                  <c:v>4252</c:v>
                </c:pt>
                <c:pt idx="87">
                  <c:v>4252</c:v>
                </c:pt>
                <c:pt idx="88">
                  <c:v>4260</c:v>
                </c:pt>
                <c:pt idx="89">
                  <c:v>4558</c:v>
                </c:pt>
                <c:pt idx="90">
                  <c:v>5326</c:v>
                </c:pt>
                <c:pt idx="91">
                  <c:v>5959</c:v>
                </c:pt>
                <c:pt idx="92">
                  <c:v>6613</c:v>
                </c:pt>
                <c:pt idx="93">
                  <c:v>6813</c:v>
                </c:pt>
                <c:pt idx="94">
                  <c:v>6853</c:v>
                </c:pt>
                <c:pt idx="95">
                  <c:v>7263</c:v>
                </c:pt>
                <c:pt idx="96">
                  <c:v>7655</c:v>
                </c:pt>
                <c:pt idx="97">
                  <c:v>8054</c:v>
                </c:pt>
                <c:pt idx="98">
                  <c:v>8346</c:v>
                </c:pt>
                <c:pt idx="99">
                  <c:v>8590</c:v>
                </c:pt>
                <c:pt idx="100">
                  <c:v>8590</c:v>
                </c:pt>
                <c:pt idx="101">
                  <c:v>8590</c:v>
                </c:pt>
                <c:pt idx="102">
                  <c:v>8872</c:v>
                </c:pt>
                <c:pt idx="103">
                  <c:v>9078</c:v>
                </c:pt>
                <c:pt idx="104">
                  <c:v>9398</c:v>
                </c:pt>
                <c:pt idx="105">
                  <c:v>9811</c:v>
                </c:pt>
                <c:pt idx="106">
                  <c:v>10229</c:v>
                </c:pt>
                <c:pt idx="107">
                  <c:v>10268</c:v>
                </c:pt>
                <c:pt idx="108">
                  <c:v>10268</c:v>
                </c:pt>
                <c:pt idx="109">
                  <c:v>10523</c:v>
                </c:pt>
                <c:pt idx="110">
                  <c:v>10858</c:v>
                </c:pt>
                <c:pt idx="111">
                  <c:v>11213</c:v>
                </c:pt>
                <c:pt idx="112">
                  <c:v>11414</c:v>
                </c:pt>
                <c:pt idx="113">
                  <c:v>11654</c:v>
                </c:pt>
                <c:pt idx="114">
                  <c:v>11656</c:v>
                </c:pt>
                <c:pt idx="115">
                  <c:v>11672</c:v>
                </c:pt>
                <c:pt idx="116">
                  <c:v>11840</c:v>
                </c:pt>
                <c:pt idx="117">
                  <c:v>12106</c:v>
                </c:pt>
                <c:pt idx="118">
                  <c:v>12743</c:v>
                </c:pt>
                <c:pt idx="119">
                  <c:v>13596</c:v>
                </c:pt>
                <c:pt idx="120">
                  <c:v>14190</c:v>
                </c:pt>
                <c:pt idx="121">
                  <c:v>14198</c:v>
                </c:pt>
                <c:pt idx="122">
                  <c:v>14242</c:v>
                </c:pt>
                <c:pt idx="123">
                  <c:v>14709</c:v>
                </c:pt>
                <c:pt idx="124">
                  <c:v>15379</c:v>
                </c:pt>
                <c:pt idx="125">
                  <c:v>15807</c:v>
                </c:pt>
                <c:pt idx="126">
                  <c:v>16149</c:v>
                </c:pt>
                <c:pt idx="127">
                  <c:v>16385</c:v>
                </c:pt>
                <c:pt idx="128">
                  <c:v>16385</c:v>
                </c:pt>
                <c:pt idx="129">
                  <c:v>16385</c:v>
                </c:pt>
                <c:pt idx="130">
                  <c:v>16612</c:v>
                </c:pt>
                <c:pt idx="131">
                  <c:v>16918</c:v>
                </c:pt>
                <c:pt idx="132">
                  <c:v>17136</c:v>
                </c:pt>
                <c:pt idx="133">
                  <c:v>17391</c:v>
                </c:pt>
                <c:pt idx="134">
                  <c:v>17576</c:v>
                </c:pt>
                <c:pt idx="135">
                  <c:v>17589</c:v>
                </c:pt>
                <c:pt idx="136">
                  <c:v>17589</c:v>
                </c:pt>
                <c:pt idx="137">
                  <c:v>17772</c:v>
                </c:pt>
                <c:pt idx="138">
                  <c:v>18222</c:v>
                </c:pt>
                <c:pt idx="139">
                  <c:v>18730</c:v>
                </c:pt>
                <c:pt idx="140">
                  <c:v>19330</c:v>
                </c:pt>
                <c:pt idx="141">
                  <c:v>19935</c:v>
                </c:pt>
                <c:pt idx="142">
                  <c:v>20033</c:v>
                </c:pt>
                <c:pt idx="143">
                  <c:v>20058</c:v>
                </c:pt>
                <c:pt idx="144">
                  <c:v>20362</c:v>
                </c:pt>
                <c:pt idx="145">
                  <c:v>21097</c:v>
                </c:pt>
                <c:pt idx="146">
                  <c:v>22000</c:v>
                </c:pt>
                <c:pt idx="147">
                  <c:v>22667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E7-461B-AE46-5C6051BF505E}"/>
            </c:ext>
          </c:extLst>
        </c:ser>
        <c:ser>
          <c:idx val="13"/>
          <c:order val="13"/>
          <c:tx>
            <c:strRef>
              <c:f>List1!$A$15</c:f>
              <c:strCache>
                <c:ptCount val="1"/>
                <c:pt idx="0">
                  <c:v>Plzeňský kraj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List1!$B$1:$ES$1</c:f>
              <c:strCache>
                <c:ptCount val="148"/>
                <c:pt idx="0">
                  <c:v>1-I.</c:v>
                </c:pt>
                <c:pt idx="1">
                  <c:v>6-I.</c:v>
                </c:pt>
                <c:pt idx="2">
                  <c:v>7-I.</c:v>
                </c:pt>
                <c:pt idx="3">
                  <c:v>8-I.</c:v>
                </c:pt>
                <c:pt idx="4">
                  <c:v>9-I.</c:v>
                </c:pt>
                <c:pt idx="5">
                  <c:v>11-I.</c:v>
                </c:pt>
                <c:pt idx="6">
                  <c:v>12-I.</c:v>
                </c:pt>
                <c:pt idx="7">
                  <c:v>13-I.</c:v>
                </c:pt>
                <c:pt idx="8">
                  <c:v>14-I.</c:v>
                </c:pt>
                <c:pt idx="9">
                  <c:v>15-I.</c:v>
                </c:pt>
                <c:pt idx="10">
                  <c:v>16-I.</c:v>
                </c:pt>
                <c:pt idx="11">
                  <c:v>17-I.</c:v>
                </c:pt>
                <c:pt idx="12">
                  <c:v>18-I.</c:v>
                </c:pt>
                <c:pt idx="13">
                  <c:v>19-I.</c:v>
                </c:pt>
                <c:pt idx="14">
                  <c:v>20-I.</c:v>
                </c:pt>
                <c:pt idx="15">
                  <c:v>21-I.</c:v>
                </c:pt>
                <c:pt idx="16">
                  <c:v>22-I.</c:v>
                </c:pt>
                <c:pt idx="17">
                  <c:v>23-I.</c:v>
                </c:pt>
                <c:pt idx="18">
                  <c:v>24-I.</c:v>
                </c:pt>
                <c:pt idx="19">
                  <c:v>25-I.</c:v>
                </c:pt>
                <c:pt idx="20">
                  <c:v>26-I.</c:v>
                </c:pt>
                <c:pt idx="21">
                  <c:v>27-I.</c:v>
                </c:pt>
                <c:pt idx="22">
                  <c:v>28-I.</c:v>
                </c:pt>
                <c:pt idx="23">
                  <c:v>29-I.</c:v>
                </c:pt>
                <c:pt idx="24">
                  <c:v>30-I.</c:v>
                </c:pt>
                <c:pt idx="25">
                  <c:v>31-I.</c:v>
                </c:pt>
                <c:pt idx="26">
                  <c:v>1-II.</c:v>
                </c:pt>
                <c:pt idx="27">
                  <c:v>2-II.</c:v>
                </c:pt>
                <c:pt idx="28">
                  <c:v>3-II.</c:v>
                </c:pt>
                <c:pt idx="29">
                  <c:v>4-II.</c:v>
                </c:pt>
                <c:pt idx="30">
                  <c:v>5-II.</c:v>
                </c:pt>
                <c:pt idx="31">
                  <c:v>7-II.</c:v>
                </c:pt>
                <c:pt idx="32">
                  <c:v>8-II.</c:v>
                </c:pt>
                <c:pt idx="33">
                  <c:v>9-II.</c:v>
                </c:pt>
                <c:pt idx="34">
                  <c:v>10-II.</c:v>
                </c:pt>
                <c:pt idx="35">
                  <c:v>11-II.</c:v>
                </c:pt>
                <c:pt idx="36">
                  <c:v>12-II.</c:v>
                </c:pt>
                <c:pt idx="37">
                  <c:v>13-II.</c:v>
                </c:pt>
                <c:pt idx="38">
                  <c:v>14-II.</c:v>
                </c:pt>
                <c:pt idx="39">
                  <c:v>15-II.</c:v>
                </c:pt>
                <c:pt idx="40">
                  <c:v>16-II.</c:v>
                </c:pt>
                <c:pt idx="41">
                  <c:v>17-II.</c:v>
                </c:pt>
                <c:pt idx="42">
                  <c:v>18-II.</c:v>
                </c:pt>
                <c:pt idx="43">
                  <c:v>19-II.</c:v>
                </c:pt>
                <c:pt idx="44">
                  <c:v>20-II.</c:v>
                </c:pt>
                <c:pt idx="45">
                  <c:v>21-II.</c:v>
                </c:pt>
                <c:pt idx="46">
                  <c:v>22-II.</c:v>
                </c:pt>
                <c:pt idx="47">
                  <c:v>23-II.</c:v>
                </c:pt>
                <c:pt idx="48">
                  <c:v>24-II.</c:v>
                </c:pt>
                <c:pt idx="49">
                  <c:v>25-II.</c:v>
                </c:pt>
                <c:pt idx="50">
                  <c:v>26-II.</c:v>
                </c:pt>
                <c:pt idx="51">
                  <c:v>27-II.</c:v>
                </c:pt>
                <c:pt idx="52">
                  <c:v>28-II.</c:v>
                </c:pt>
                <c:pt idx="53">
                  <c:v>1-III.</c:v>
                </c:pt>
                <c:pt idx="54">
                  <c:v>2-III.</c:v>
                </c:pt>
                <c:pt idx="55">
                  <c:v>3-III.</c:v>
                </c:pt>
                <c:pt idx="56">
                  <c:v>4-III.</c:v>
                </c:pt>
                <c:pt idx="57">
                  <c:v>5-III.</c:v>
                </c:pt>
                <c:pt idx="58">
                  <c:v>6-III.</c:v>
                </c:pt>
                <c:pt idx="59">
                  <c:v>7-III.</c:v>
                </c:pt>
                <c:pt idx="60">
                  <c:v>8-III.</c:v>
                </c:pt>
                <c:pt idx="61">
                  <c:v>9-III.</c:v>
                </c:pt>
                <c:pt idx="62">
                  <c:v>10-III.</c:v>
                </c:pt>
                <c:pt idx="63">
                  <c:v>11-III.</c:v>
                </c:pt>
                <c:pt idx="64">
                  <c:v>12-III.</c:v>
                </c:pt>
                <c:pt idx="65">
                  <c:v>13-III.</c:v>
                </c:pt>
                <c:pt idx="66">
                  <c:v>14-III.</c:v>
                </c:pt>
                <c:pt idx="67">
                  <c:v>15-III.</c:v>
                </c:pt>
                <c:pt idx="68">
                  <c:v>16-III.</c:v>
                </c:pt>
                <c:pt idx="69">
                  <c:v>17-III.</c:v>
                </c:pt>
                <c:pt idx="70">
                  <c:v>18-III.</c:v>
                </c:pt>
                <c:pt idx="71">
                  <c:v>19-III.</c:v>
                </c:pt>
                <c:pt idx="72">
                  <c:v>20-III.</c:v>
                </c:pt>
                <c:pt idx="73">
                  <c:v>21-III.</c:v>
                </c:pt>
                <c:pt idx="74">
                  <c:v>22-III.</c:v>
                </c:pt>
                <c:pt idx="75">
                  <c:v>23-III.</c:v>
                </c:pt>
                <c:pt idx="76">
                  <c:v>24-III.</c:v>
                </c:pt>
                <c:pt idx="77">
                  <c:v>25-III.</c:v>
                </c:pt>
                <c:pt idx="78">
                  <c:v>26-III.</c:v>
                </c:pt>
                <c:pt idx="79">
                  <c:v>27-III.</c:v>
                </c:pt>
                <c:pt idx="80">
                  <c:v>28-III.</c:v>
                </c:pt>
                <c:pt idx="81">
                  <c:v>29-III.</c:v>
                </c:pt>
                <c:pt idx="82">
                  <c:v>30-III.</c:v>
                </c:pt>
                <c:pt idx="83">
                  <c:v>31-III.</c:v>
                </c:pt>
                <c:pt idx="84">
                  <c:v>1-IV.</c:v>
                </c:pt>
                <c:pt idx="85">
                  <c:v>2-IV.</c:v>
                </c:pt>
                <c:pt idx="86">
                  <c:v>3-IV.</c:v>
                </c:pt>
                <c:pt idx="87">
                  <c:v>4-IV.</c:v>
                </c:pt>
                <c:pt idx="88">
                  <c:v>5-IV.</c:v>
                </c:pt>
                <c:pt idx="89">
                  <c:v>6-IV.</c:v>
                </c:pt>
                <c:pt idx="90">
                  <c:v>7-IV.</c:v>
                </c:pt>
                <c:pt idx="91">
                  <c:v>8-IV.</c:v>
                </c:pt>
                <c:pt idx="92">
                  <c:v>9-IV.</c:v>
                </c:pt>
                <c:pt idx="93">
                  <c:v>10-IV.</c:v>
                </c:pt>
                <c:pt idx="94">
                  <c:v>11-IV.</c:v>
                </c:pt>
                <c:pt idx="95">
                  <c:v>12-IV.</c:v>
                </c:pt>
                <c:pt idx="96">
                  <c:v>13-IV.</c:v>
                </c:pt>
                <c:pt idx="97">
                  <c:v>14-IV.</c:v>
                </c:pt>
                <c:pt idx="98">
                  <c:v>15-IV.</c:v>
                </c:pt>
                <c:pt idx="99">
                  <c:v>16-IV.</c:v>
                </c:pt>
                <c:pt idx="100">
                  <c:v>17-IV.</c:v>
                </c:pt>
                <c:pt idx="101">
                  <c:v>18-IV.</c:v>
                </c:pt>
                <c:pt idx="102">
                  <c:v>19-IV.</c:v>
                </c:pt>
                <c:pt idx="103">
                  <c:v>20-IV.</c:v>
                </c:pt>
                <c:pt idx="104">
                  <c:v>21-IV.</c:v>
                </c:pt>
                <c:pt idx="105">
                  <c:v>22-IV.</c:v>
                </c:pt>
                <c:pt idx="106">
                  <c:v>23-IV.</c:v>
                </c:pt>
                <c:pt idx="107">
                  <c:v>24-IV.</c:v>
                </c:pt>
                <c:pt idx="108">
                  <c:v>25-IV.</c:v>
                </c:pt>
                <c:pt idx="109">
                  <c:v>26-IV.</c:v>
                </c:pt>
                <c:pt idx="110">
                  <c:v>27-IV.</c:v>
                </c:pt>
                <c:pt idx="111">
                  <c:v>28-IV.</c:v>
                </c:pt>
                <c:pt idx="112">
                  <c:v>29-IV.</c:v>
                </c:pt>
                <c:pt idx="113">
                  <c:v>30-IV.</c:v>
                </c:pt>
                <c:pt idx="114">
                  <c:v>1-V.</c:v>
                </c:pt>
                <c:pt idx="115">
                  <c:v>2-V.</c:v>
                </c:pt>
                <c:pt idx="116">
                  <c:v>3-V.</c:v>
                </c:pt>
                <c:pt idx="117">
                  <c:v>4-V.</c:v>
                </c:pt>
                <c:pt idx="118">
                  <c:v>5-V.</c:v>
                </c:pt>
                <c:pt idx="119">
                  <c:v>6-V.</c:v>
                </c:pt>
                <c:pt idx="120">
                  <c:v>7-V.</c:v>
                </c:pt>
                <c:pt idx="121">
                  <c:v>8-V.</c:v>
                </c:pt>
                <c:pt idx="122">
                  <c:v>9-V.</c:v>
                </c:pt>
                <c:pt idx="123">
                  <c:v>10-V.</c:v>
                </c:pt>
                <c:pt idx="124">
                  <c:v>11-V.</c:v>
                </c:pt>
                <c:pt idx="125">
                  <c:v>12-V.</c:v>
                </c:pt>
                <c:pt idx="126">
                  <c:v>13-V.</c:v>
                </c:pt>
                <c:pt idx="127">
                  <c:v>14-V.</c:v>
                </c:pt>
                <c:pt idx="128">
                  <c:v>15-V.</c:v>
                </c:pt>
                <c:pt idx="129">
                  <c:v>16-V.</c:v>
                </c:pt>
                <c:pt idx="130">
                  <c:v>17-V.</c:v>
                </c:pt>
                <c:pt idx="131">
                  <c:v>18-V.</c:v>
                </c:pt>
                <c:pt idx="132">
                  <c:v>19-V.</c:v>
                </c:pt>
                <c:pt idx="133">
                  <c:v>20-V.</c:v>
                </c:pt>
                <c:pt idx="134">
                  <c:v>21-V.</c:v>
                </c:pt>
                <c:pt idx="135">
                  <c:v>22-V.</c:v>
                </c:pt>
                <c:pt idx="136">
                  <c:v>23-V.</c:v>
                </c:pt>
                <c:pt idx="137">
                  <c:v>24-V.</c:v>
                </c:pt>
                <c:pt idx="138">
                  <c:v>25-V.</c:v>
                </c:pt>
                <c:pt idx="139">
                  <c:v>26-V.</c:v>
                </c:pt>
                <c:pt idx="140">
                  <c:v>27-V.</c:v>
                </c:pt>
                <c:pt idx="141">
                  <c:v>28-V.</c:v>
                </c:pt>
                <c:pt idx="142">
                  <c:v>29-V.</c:v>
                </c:pt>
                <c:pt idx="143">
                  <c:v>30-V.</c:v>
                </c:pt>
                <c:pt idx="144">
                  <c:v>31-V.</c:v>
                </c:pt>
                <c:pt idx="145">
                  <c:v>1-VI.</c:v>
                </c:pt>
                <c:pt idx="146">
                  <c:v>2-VI.</c:v>
                </c:pt>
                <c:pt idx="147">
                  <c:v>3-VI.</c:v>
                </c:pt>
              </c:strCache>
            </c:strRef>
          </c:cat>
          <c:val>
            <c:numRef>
              <c:f>List1!$B$15:$ES$15</c:f>
              <c:numCache>
                <c:formatCode>General</c:formatCode>
                <c:ptCount val="1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40</c:v>
                </c:pt>
                <c:pt idx="13">
                  <c:v>76</c:v>
                </c:pt>
                <c:pt idx="14">
                  <c:v>94</c:v>
                </c:pt>
                <c:pt idx="15">
                  <c:v>118</c:v>
                </c:pt>
                <c:pt idx="16">
                  <c:v>118</c:v>
                </c:pt>
                <c:pt idx="17">
                  <c:v>118</c:v>
                </c:pt>
                <c:pt idx="18">
                  <c:v>118</c:v>
                </c:pt>
                <c:pt idx="19">
                  <c:v>140</c:v>
                </c:pt>
                <c:pt idx="20">
                  <c:v>170</c:v>
                </c:pt>
                <c:pt idx="21">
                  <c:v>200</c:v>
                </c:pt>
                <c:pt idx="22">
                  <c:v>200</c:v>
                </c:pt>
                <c:pt idx="23">
                  <c:v>206</c:v>
                </c:pt>
                <c:pt idx="24">
                  <c:v>206</c:v>
                </c:pt>
                <c:pt idx="25">
                  <c:v>206</c:v>
                </c:pt>
                <c:pt idx="26">
                  <c:v>206</c:v>
                </c:pt>
                <c:pt idx="27">
                  <c:v>206</c:v>
                </c:pt>
                <c:pt idx="28">
                  <c:v>206</c:v>
                </c:pt>
                <c:pt idx="29">
                  <c:v>206</c:v>
                </c:pt>
                <c:pt idx="30">
                  <c:v>206</c:v>
                </c:pt>
                <c:pt idx="31">
                  <c:v>206</c:v>
                </c:pt>
                <c:pt idx="32">
                  <c:v>206</c:v>
                </c:pt>
                <c:pt idx="33">
                  <c:v>206</c:v>
                </c:pt>
                <c:pt idx="34">
                  <c:v>206</c:v>
                </c:pt>
                <c:pt idx="35">
                  <c:v>206</c:v>
                </c:pt>
                <c:pt idx="36">
                  <c:v>206</c:v>
                </c:pt>
                <c:pt idx="37">
                  <c:v>206</c:v>
                </c:pt>
                <c:pt idx="38">
                  <c:v>206</c:v>
                </c:pt>
                <c:pt idx="39">
                  <c:v>247</c:v>
                </c:pt>
                <c:pt idx="40">
                  <c:v>283</c:v>
                </c:pt>
                <c:pt idx="41">
                  <c:v>301</c:v>
                </c:pt>
                <c:pt idx="42">
                  <c:v>319</c:v>
                </c:pt>
                <c:pt idx="43">
                  <c:v>325</c:v>
                </c:pt>
                <c:pt idx="44">
                  <c:v>325</c:v>
                </c:pt>
                <c:pt idx="45">
                  <c:v>325</c:v>
                </c:pt>
                <c:pt idx="46">
                  <c:v>349</c:v>
                </c:pt>
                <c:pt idx="47">
                  <c:v>379</c:v>
                </c:pt>
                <c:pt idx="48">
                  <c:v>408</c:v>
                </c:pt>
                <c:pt idx="49">
                  <c:v>408</c:v>
                </c:pt>
                <c:pt idx="50">
                  <c:v>414</c:v>
                </c:pt>
                <c:pt idx="51">
                  <c:v>414</c:v>
                </c:pt>
                <c:pt idx="52">
                  <c:v>414</c:v>
                </c:pt>
                <c:pt idx="53">
                  <c:v>414</c:v>
                </c:pt>
                <c:pt idx="54">
                  <c:v>414</c:v>
                </c:pt>
                <c:pt idx="55">
                  <c:v>414</c:v>
                </c:pt>
                <c:pt idx="56">
                  <c:v>414</c:v>
                </c:pt>
                <c:pt idx="57">
                  <c:v>423</c:v>
                </c:pt>
                <c:pt idx="58">
                  <c:v>482</c:v>
                </c:pt>
                <c:pt idx="59">
                  <c:v>529</c:v>
                </c:pt>
                <c:pt idx="60">
                  <c:v>650</c:v>
                </c:pt>
                <c:pt idx="61">
                  <c:v>890</c:v>
                </c:pt>
                <c:pt idx="62">
                  <c:v>1044</c:v>
                </c:pt>
                <c:pt idx="63">
                  <c:v>1259</c:v>
                </c:pt>
                <c:pt idx="64">
                  <c:v>1470</c:v>
                </c:pt>
                <c:pt idx="65">
                  <c:v>1475</c:v>
                </c:pt>
                <c:pt idx="66">
                  <c:v>1475</c:v>
                </c:pt>
                <c:pt idx="67">
                  <c:v>1664</c:v>
                </c:pt>
                <c:pt idx="68">
                  <c:v>1966</c:v>
                </c:pt>
                <c:pt idx="69">
                  <c:v>2293</c:v>
                </c:pt>
                <c:pt idx="70">
                  <c:v>2534</c:v>
                </c:pt>
                <c:pt idx="71">
                  <c:v>2690</c:v>
                </c:pt>
                <c:pt idx="72">
                  <c:v>2954</c:v>
                </c:pt>
                <c:pt idx="73">
                  <c:v>2954</c:v>
                </c:pt>
                <c:pt idx="74">
                  <c:v>3079</c:v>
                </c:pt>
                <c:pt idx="75">
                  <c:v>3267</c:v>
                </c:pt>
                <c:pt idx="76">
                  <c:v>3416</c:v>
                </c:pt>
                <c:pt idx="77">
                  <c:v>3620</c:v>
                </c:pt>
                <c:pt idx="78">
                  <c:v>3735</c:v>
                </c:pt>
                <c:pt idx="79">
                  <c:v>3796</c:v>
                </c:pt>
                <c:pt idx="80">
                  <c:v>3822</c:v>
                </c:pt>
                <c:pt idx="81">
                  <c:v>3906</c:v>
                </c:pt>
                <c:pt idx="82">
                  <c:v>4023</c:v>
                </c:pt>
                <c:pt idx="83">
                  <c:v>4176</c:v>
                </c:pt>
                <c:pt idx="84">
                  <c:v>4283</c:v>
                </c:pt>
                <c:pt idx="85">
                  <c:v>4333</c:v>
                </c:pt>
                <c:pt idx="86">
                  <c:v>4333</c:v>
                </c:pt>
                <c:pt idx="87">
                  <c:v>4333</c:v>
                </c:pt>
                <c:pt idx="88">
                  <c:v>4333</c:v>
                </c:pt>
                <c:pt idx="89">
                  <c:v>4551</c:v>
                </c:pt>
                <c:pt idx="90">
                  <c:v>4978</c:v>
                </c:pt>
                <c:pt idx="91">
                  <c:v>5647</c:v>
                </c:pt>
                <c:pt idx="92">
                  <c:v>6279</c:v>
                </c:pt>
                <c:pt idx="93">
                  <c:v>6516</c:v>
                </c:pt>
                <c:pt idx="94">
                  <c:v>6559</c:v>
                </c:pt>
                <c:pt idx="95">
                  <c:v>7161</c:v>
                </c:pt>
                <c:pt idx="96">
                  <c:v>7610</c:v>
                </c:pt>
                <c:pt idx="97">
                  <c:v>8138</c:v>
                </c:pt>
                <c:pt idx="98">
                  <c:v>8584</c:v>
                </c:pt>
                <c:pt idx="99">
                  <c:v>8983</c:v>
                </c:pt>
                <c:pt idx="100">
                  <c:v>9005</c:v>
                </c:pt>
                <c:pt idx="101">
                  <c:v>9024</c:v>
                </c:pt>
                <c:pt idx="102">
                  <c:v>9382</c:v>
                </c:pt>
                <c:pt idx="103">
                  <c:v>9649</c:v>
                </c:pt>
                <c:pt idx="104">
                  <c:v>10030</c:v>
                </c:pt>
                <c:pt idx="105">
                  <c:v>10321</c:v>
                </c:pt>
                <c:pt idx="106">
                  <c:v>10536</c:v>
                </c:pt>
                <c:pt idx="107">
                  <c:v>10607</c:v>
                </c:pt>
                <c:pt idx="108">
                  <c:v>10628</c:v>
                </c:pt>
                <c:pt idx="109">
                  <c:v>10908</c:v>
                </c:pt>
                <c:pt idx="110">
                  <c:v>11166</c:v>
                </c:pt>
                <c:pt idx="111">
                  <c:v>11497</c:v>
                </c:pt>
                <c:pt idx="112">
                  <c:v>11748</c:v>
                </c:pt>
                <c:pt idx="113">
                  <c:v>11903</c:v>
                </c:pt>
                <c:pt idx="114">
                  <c:v>11927</c:v>
                </c:pt>
                <c:pt idx="115">
                  <c:v>11945</c:v>
                </c:pt>
                <c:pt idx="116">
                  <c:v>12184</c:v>
                </c:pt>
                <c:pt idx="117">
                  <c:v>12487</c:v>
                </c:pt>
                <c:pt idx="118">
                  <c:v>12800</c:v>
                </c:pt>
                <c:pt idx="119">
                  <c:v>13206</c:v>
                </c:pt>
                <c:pt idx="120">
                  <c:v>13683</c:v>
                </c:pt>
                <c:pt idx="121">
                  <c:v>13734</c:v>
                </c:pt>
                <c:pt idx="122">
                  <c:v>13734</c:v>
                </c:pt>
                <c:pt idx="123">
                  <c:v>14417</c:v>
                </c:pt>
                <c:pt idx="124">
                  <c:v>15015</c:v>
                </c:pt>
                <c:pt idx="125">
                  <c:v>15540</c:v>
                </c:pt>
                <c:pt idx="126">
                  <c:v>15992</c:v>
                </c:pt>
                <c:pt idx="127">
                  <c:v>16322</c:v>
                </c:pt>
                <c:pt idx="128">
                  <c:v>16516</c:v>
                </c:pt>
                <c:pt idx="129">
                  <c:v>16544</c:v>
                </c:pt>
                <c:pt idx="130">
                  <c:v>16864</c:v>
                </c:pt>
                <c:pt idx="131">
                  <c:v>17135</c:v>
                </c:pt>
                <c:pt idx="132">
                  <c:v>17428</c:v>
                </c:pt>
                <c:pt idx="133">
                  <c:v>17696</c:v>
                </c:pt>
                <c:pt idx="134">
                  <c:v>17901</c:v>
                </c:pt>
                <c:pt idx="135">
                  <c:v>17901</c:v>
                </c:pt>
                <c:pt idx="136">
                  <c:v>17917</c:v>
                </c:pt>
                <c:pt idx="137">
                  <c:v>18145</c:v>
                </c:pt>
                <c:pt idx="138">
                  <c:v>18429</c:v>
                </c:pt>
                <c:pt idx="139">
                  <c:v>18773</c:v>
                </c:pt>
                <c:pt idx="140">
                  <c:v>19032</c:v>
                </c:pt>
                <c:pt idx="141">
                  <c:v>19413</c:v>
                </c:pt>
                <c:pt idx="142">
                  <c:v>19558</c:v>
                </c:pt>
                <c:pt idx="143">
                  <c:v>19605</c:v>
                </c:pt>
                <c:pt idx="144">
                  <c:v>19954</c:v>
                </c:pt>
                <c:pt idx="145">
                  <c:v>20417</c:v>
                </c:pt>
                <c:pt idx="146">
                  <c:v>20964</c:v>
                </c:pt>
                <c:pt idx="147">
                  <c:v>21426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CE7-461B-AE46-5C6051BF50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4139039"/>
        <c:axId val="595872255"/>
      </c:lineChart>
      <c:catAx>
        <c:axId val="764139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95872255"/>
        <c:crosses val="autoZero"/>
        <c:auto val="1"/>
        <c:lblAlgn val="ctr"/>
        <c:lblOffset val="100"/>
        <c:tickLblSkip val="7"/>
        <c:noMultiLvlLbl val="1"/>
      </c:catAx>
      <c:valAx>
        <c:axId val="595872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64139039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374207954411116"/>
          <c:y val="0.11644083255269554"/>
          <c:w val="0.16952519057071461"/>
          <c:h val="0.694567762586407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0745343902216307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očkovací místa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List1!$F$1:$FD$1</c:f>
              <c:strCache>
                <c:ptCount val="155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</c:strCache>
            </c:strRef>
          </c:cat>
          <c:val>
            <c:numRef>
              <c:f>List1!$F$2:$FD$2</c:f>
              <c:numCache>
                <c:formatCode>General</c:formatCode>
                <c:ptCount val="155"/>
                <c:pt idx="0">
                  <c:v>11590</c:v>
                </c:pt>
                <c:pt idx="1">
                  <c:v>11850</c:v>
                </c:pt>
                <c:pt idx="2">
                  <c:v>13003</c:v>
                </c:pt>
                <c:pt idx="3">
                  <c:v>13834</c:v>
                </c:pt>
                <c:pt idx="4">
                  <c:v>17366</c:v>
                </c:pt>
                <c:pt idx="5">
                  <c:v>21781</c:v>
                </c:pt>
                <c:pt idx="6">
                  <c:v>27529</c:v>
                </c:pt>
                <c:pt idx="7">
                  <c:v>35162</c:v>
                </c:pt>
                <c:pt idx="8">
                  <c:v>44064</c:v>
                </c:pt>
                <c:pt idx="9">
                  <c:v>45829</c:v>
                </c:pt>
                <c:pt idx="10">
                  <c:v>47545</c:v>
                </c:pt>
                <c:pt idx="11">
                  <c:v>56906</c:v>
                </c:pt>
                <c:pt idx="12">
                  <c:v>69288</c:v>
                </c:pt>
                <c:pt idx="13">
                  <c:v>81486</c:v>
                </c:pt>
                <c:pt idx="14">
                  <c:v>94493</c:v>
                </c:pt>
                <c:pt idx="15">
                  <c:v>106475</c:v>
                </c:pt>
                <c:pt idx="16">
                  <c:v>109057</c:v>
                </c:pt>
                <c:pt idx="17">
                  <c:v>112020</c:v>
                </c:pt>
                <c:pt idx="18">
                  <c:v>124905</c:v>
                </c:pt>
                <c:pt idx="19">
                  <c:v>138776</c:v>
                </c:pt>
                <c:pt idx="20">
                  <c:v>152183</c:v>
                </c:pt>
                <c:pt idx="21">
                  <c:v>167127</c:v>
                </c:pt>
                <c:pt idx="22">
                  <c:v>181565</c:v>
                </c:pt>
                <c:pt idx="23">
                  <c:v>185639</c:v>
                </c:pt>
                <c:pt idx="24">
                  <c:v>188598</c:v>
                </c:pt>
                <c:pt idx="25">
                  <c:v>200731</c:v>
                </c:pt>
                <c:pt idx="26">
                  <c:v>214633</c:v>
                </c:pt>
                <c:pt idx="27">
                  <c:v>227670</c:v>
                </c:pt>
                <c:pt idx="28">
                  <c:v>240346</c:v>
                </c:pt>
                <c:pt idx="29">
                  <c:v>253567</c:v>
                </c:pt>
                <c:pt idx="30">
                  <c:v>255178</c:v>
                </c:pt>
                <c:pt idx="31">
                  <c:v>257012</c:v>
                </c:pt>
                <c:pt idx="32">
                  <c:v>268329</c:v>
                </c:pt>
                <c:pt idx="33">
                  <c:v>281685</c:v>
                </c:pt>
                <c:pt idx="34">
                  <c:v>296238</c:v>
                </c:pt>
                <c:pt idx="35">
                  <c:v>312569</c:v>
                </c:pt>
                <c:pt idx="36">
                  <c:v>327496</c:v>
                </c:pt>
                <c:pt idx="37">
                  <c:v>330669</c:v>
                </c:pt>
                <c:pt idx="38">
                  <c:v>333828</c:v>
                </c:pt>
                <c:pt idx="39">
                  <c:v>348189</c:v>
                </c:pt>
                <c:pt idx="40">
                  <c:v>363856</c:v>
                </c:pt>
                <c:pt idx="41">
                  <c:v>380768</c:v>
                </c:pt>
                <c:pt idx="42">
                  <c:v>399849</c:v>
                </c:pt>
                <c:pt idx="43">
                  <c:v>418599</c:v>
                </c:pt>
                <c:pt idx="44">
                  <c:v>422608</c:v>
                </c:pt>
                <c:pt idx="45">
                  <c:v>424945</c:v>
                </c:pt>
                <c:pt idx="46">
                  <c:v>439677</c:v>
                </c:pt>
                <c:pt idx="47">
                  <c:v>455634</c:v>
                </c:pt>
                <c:pt idx="48">
                  <c:v>470549</c:v>
                </c:pt>
                <c:pt idx="49">
                  <c:v>488301</c:v>
                </c:pt>
                <c:pt idx="50">
                  <c:v>505849</c:v>
                </c:pt>
                <c:pt idx="51">
                  <c:v>508709</c:v>
                </c:pt>
                <c:pt idx="52">
                  <c:v>510695</c:v>
                </c:pt>
                <c:pt idx="53">
                  <c:v>525753</c:v>
                </c:pt>
                <c:pt idx="54">
                  <c:v>544291</c:v>
                </c:pt>
                <c:pt idx="55">
                  <c:v>563180</c:v>
                </c:pt>
                <c:pt idx="56">
                  <c:v>584766</c:v>
                </c:pt>
                <c:pt idx="57">
                  <c:v>604557</c:v>
                </c:pt>
                <c:pt idx="58">
                  <c:v>607787</c:v>
                </c:pt>
                <c:pt idx="59">
                  <c:v>610602</c:v>
                </c:pt>
                <c:pt idx="60">
                  <c:v>631250</c:v>
                </c:pt>
                <c:pt idx="61">
                  <c:v>658736</c:v>
                </c:pt>
                <c:pt idx="62">
                  <c:v>688756</c:v>
                </c:pt>
                <c:pt idx="63">
                  <c:v>720908</c:v>
                </c:pt>
                <c:pt idx="64">
                  <c:v>750079</c:v>
                </c:pt>
                <c:pt idx="65">
                  <c:v>761681</c:v>
                </c:pt>
                <c:pt idx="66">
                  <c:v>773382</c:v>
                </c:pt>
                <c:pt idx="67">
                  <c:v>802836</c:v>
                </c:pt>
                <c:pt idx="68">
                  <c:v>837931</c:v>
                </c:pt>
                <c:pt idx="69">
                  <c:v>875884</c:v>
                </c:pt>
                <c:pt idx="70">
                  <c:v>917324</c:v>
                </c:pt>
                <c:pt idx="71">
                  <c:v>953048</c:v>
                </c:pt>
                <c:pt idx="72">
                  <c:v>968728</c:v>
                </c:pt>
                <c:pt idx="73">
                  <c:v>981349</c:v>
                </c:pt>
                <c:pt idx="74">
                  <c:v>1010994</c:v>
                </c:pt>
                <c:pt idx="75">
                  <c:v>1051007</c:v>
                </c:pt>
                <c:pt idx="76">
                  <c:v>1088942</c:v>
                </c:pt>
                <c:pt idx="77">
                  <c:v>1128230</c:v>
                </c:pt>
                <c:pt idx="78">
                  <c:v>1166288</c:v>
                </c:pt>
                <c:pt idx="79">
                  <c:v>1180606</c:v>
                </c:pt>
                <c:pt idx="80">
                  <c:v>1189107</c:v>
                </c:pt>
                <c:pt idx="81">
                  <c:v>1218272</c:v>
                </c:pt>
                <c:pt idx="82">
                  <c:v>1249093</c:v>
                </c:pt>
                <c:pt idx="83">
                  <c:v>1281973</c:v>
                </c:pt>
                <c:pt idx="84">
                  <c:v>1316989</c:v>
                </c:pt>
                <c:pt idx="85">
                  <c:v>1351946</c:v>
                </c:pt>
                <c:pt idx="86">
                  <c:v>1363781</c:v>
                </c:pt>
                <c:pt idx="87">
                  <c:v>1373218</c:v>
                </c:pt>
                <c:pt idx="88">
                  <c:v>1407972</c:v>
                </c:pt>
                <c:pt idx="89">
                  <c:v>1446377</c:v>
                </c:pt>
                <c:pt idx="90">
                  <c:v>1486696</c:v>
                </c:pt>
                <c:pt idx="91">
                  <c:v>1532799</c:v>
                </c:pt>
                <c:pt idx="92">
                  <c:v>1549797</c:v>
                </c:pt>
                <c:pt idx="93">
                  <c:v>1563038</c:v>
                </c:pt>
                <c:pt idx="94">
                  <c:v>1574080</c:v>
                </c:pt>
                <c:pt idx="95">
                  <c:v>1583452</c:v>
                </c:pt>
                <c:pt idx="96">
                  <c:v>1622579</c:v>
                </c:pt>
                <c:pt idx="97">
                  <c:v>1657516</c:v>
                </c:pt>
                <c:pt idx="98">
                  <c:v>1711396</c:v>
                </c:pt>
                <c:pt idx="99">
                  <c:v>1765743</c:v>
                </c:pt>
                <c:pt idx="100">
                  <c:v>1792937</c:v>
                </c:pt>
                <c:pt idx="101">
                  <c:v>1812093</c:v>
                </c:pt>
                <c:pt idx="102">
                  <c:v>1863939</c:v>
                </c:pt>
                <c:pt idx="103">
                  <c:v>1913641</c:v>
                </c:pt>
                <c:pt idx="104">
                  <c:v>1966154</c:v>
                </c:pt>
                <c:pt idx="105">
                  <c:v>2025075</c:v>
                </c:pt>
                <c:pt idx="106">
                  <c:v>2083371</c:v>
                </c:pt>
                <c:pt idx="107">
                  <c:v>2107060</c:v>
                </c:pt>
                <c:pt idx="108">
                  <c:v>2124286</c:v>
                </c:pt>
                <c:pt idx="109">
                  <c:v>2173680</c:v>
                </c:pt>
                <c:pt idx="110">
                  <c:v>2220966</c:v>
                </c:pt>
                <c:pt idx="111">
                  <c:v>2272289</c:v>
                </c:pt>
                <c:pt idx="112">
                  <c:v>2331491</c:v>
                </c:pt>
                <c:pt idx="113">
                  <c:v>2383430</c:v>
                </c:pt>
                <c:pt idx="114">
                  <c:v>2404768</c:v>
                </c:pt>
                <c:pt idx="115">
                  <c:v>2422966</c:v>
                </c:pt>
                <c:pt idx="116">
                  <c:v>2471545</c:v>
                </c:pt>
                <c:pt idx="117">
                  <c:v>2521614</c:v>
                </c:pt>
                <c:pt idx="118">
                  <c:v>2581726</c:v>
                </c:pt>
                <c:pt idx="119">
                  <c:v>2647416</c:v>
                </c:pt>
                <c:pt idx="120">
                  <c:v>2708634</c:v>
                </c:pt>
                <c:pt idx="121">
                  <c:v>2730346</c:v>
                </c:pt>
                <c:pt idx="122">
                  <c:v>2750956</c:v>
                </c:pt>
                <c:pt idx="123">
                  <c:v>2815467</c:v>
                </c:pt>
                <c:pt idx="124">
                  <c:v>2879303</c:v>
                </c:pt>
                <c:pt idx="125">
                  <c:v>2947877</c:v>
                </c:pt>
                <c:pt idx="126">
                  <c:v>3021622</c:v>
                </c:pt>
                <c:pt idx="127">
                  <c:v>3094373</c:v>
                </c:pt>
                <c:pt idx="128">
                  <c:v>3123763</c:v>
                </c:pt>
                <c:pt idx="129">
                  <c:v>3148584</c:v>
                </c:pt>
                <c:pt idx="130">
                  <c:v>3215902</c:v>
                </c:pt>
                <c:pt idx="131">
                  <c:v>3285934</c:v>
                </c:pt>
                <c:pt idx="132">
                  <c:v>3359938</c:v>
                </c:pt>
                <c:pt idx="133">
                  <c:v>3437139</c:v>
                </c:pt>
                <c:pt idx="134">
                  <c:v>3512371</c:v>
                </c:pt>
                <c:pt idx="135">
                  <c:v>3544685</c:v>
                </c:pt>
                <c:pt idx="136">
                  <c:v>3570930</c:v>
                </c:pt>
                <c:pt idx="137">
                  <c:v>3640329</c:v>
                </c:pt>
                <c:pt idx="138">
                  <c:v>3712798</c:v>
                </c:pt>
                <c:pt idx="139">
                  <c:v>3791420</c:v>
                </c:pt>
                <c:pt idx="140">
                  <c:v>3877151</c:v>
                </c:pt>
                <c:pt idx="141">
                  <c:v>3959906</c:v>
                </c:pt>
                <c:pt idx="142">
                  <c:v>4001083</c:v>
                </c:pt>
                <c:pt idx="143">
                  <c:v>4031418</c:v>
                </c:pt>
                <c:pt idx="144">
                  <c:v>4098938</c:v>
                </c:pt>
                <c:pt idx="145">
                  <c:v>4169702</c:v>
                </c:pt>
                <c:pt idx="146">
                  <c:v>4256762</c:v>
                </c:pt>
                <c:pt idx="147">
                  <c:v>4344722</c:v>
                </c:pt>
                <c:pt idx="148">
                  <c:v>4434984</c:v>
                </c:pt>
                <c:pt idx="149">
                  <c:v>4478471</c:v>
                </c:pt>
                <c:pt idx="150">
                  <c:v>4513779</c:v>
                </c:pt>
                <c:pt idx="151">
                  <c:v>4599390</c:v>
                </c:pt>
                <c:pt idx="152">
                  <c:v>4685511</c:v>
                </c:pt>
                <c:pt idx="153">
                  <c:v>4777613</c:v>
                </c:pt>
                <c:pt idx="154">
                  <c:v>4866877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praktičtí lékaři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List1!$F$1:$FD$1</c:f>
              <c:strCache>
                <c:ptCount val="155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</c:strCache>
            </c:strRef>
          </c:cat>
          <c:val>
            <c:numRef>
              <c:f>List1!$F$3:$FD$3</c:f>
              <c:numCache>
                <c:formatCode>General</c:formatCode>
                <c:ptCount val="155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32</c:v>
                </c:pt>
                <c:pt idx="7">
                  <c:v>279</c:v>
                </c:pt>
                <c:pt idx="8">
                  <c:v>1130</c:v>
                </c:pt>
                <c:pt idx="9">
                  <c:v>1303</c:v>
                </c:pt>
                <c:pt idx="10">
                  <c:v>1303</c:v>
                </c:pt>
                <c:pt idx="11">
                  <c:v>1668</c:v>
                </c:pt>
                <c:pt idx="12">
                  <c:v>2270</c:v>
                </c:pt>
                <c:pt idx="13">
                  <c:v>3036</c:v>
                </c:pt>
                <c:pt idx="14">
                  <c:v>4507</c:v>
                </c:pt>
                <c:pt idx="15">
                  <c:v>6009</c:v>
                </c:pt>
                <c:pt idx="16">
                  <c:v>6440</c:v>
                </c:pt>
                <c:pt idx="17">
                  <c:v>6706</c:v>
                </c:pt>
                <c:pt idx="18">
                  <c:v>7679</c:v>
                </c:pt>
                <c:pt idx="19">
                  <c:v>8583</c:v>
                </c:pt>
                <c:pt idx="20">
                  <c:v>10577</c:v>
                </c:pt>
                <c:pt idx="21">
                  <c:v>12035</c:v>
                </c:pt>
                <c:pt idx="22">
                  <c:v>13089</c:v>
                </c:pt>
                <c:pt idx="23">
                  <c:v>13160</c:v>
                </c:pt>
                <c:pt idx="24">
                  <c:v>13289</c:v>
                </c:pt>
                <c:pt idx="25">
                  <c:v>13548</c:v>
                </c:pt>
                <c:pt idx="26">
                  <c:v>13823</c:v>
                </c:pt>
                <c:pt idx="27">
                  <c:v>14044</c:v>
                </c:pt>
                <c:pt idx="28">
                  <c:v>14260</c:v>
                </c:pt>
                <c:pt idx="29">
                  <c:v>14832</c:v>
                </c:pt>
                <c:pt idx="30">
                  <c:v>14925</c:v>
                </c:pt>
                <c:pt idx="31">
                  <c:v>14926</c:v>
                </c:pt>
                <c:pt idx="32">
                  <c:v>15309</c:v>
                </c:pt>
                <c:pt idx="33">
                  <c:v>15913</c:v>
                </c:pt>
                <c:pt idx="34">
                  <c:v>16422</c:v>
                </c:pt>
                <c:pt idx="35">
                  <c:v>17463</c:v>
                </c:pt>
                <c:pt idx="36">
                  <c:v>18300</c:v>
                </c:pt>
                <c:pt idx="37">
                  <c:v>18300</c:v>
                </c:pt>
                <c:pt idx="38">
                  <c:v>18463</c:v>
                </c:pt>
                <c:pt idx="39">
                  <c:v>19258</c:v>
                </c:pt>
                <c:pt idx="40">
                  <c:v>20094</c:v>
                </c:pt>
                <c:pt idx="41">
                  <c:v>21090</c:v>
                </c:pt>
                <c:pt idx="42">
                  <c:v>23334</c:v>
                </c:pt>
                <c:pt idx="43">
                  <c:v>25154</c:v>
                </c:pt>
                <c:pt idx="44">
                  <c:v>25599</c:v>
                </c:pt>
                <c:pt idx="45">
                  <c:v>25618</c:v>
                </c:pt>
                <c:pt idx="46">
                  <c:v>26245</c:v>
                </c:pt>
                <c:pt idx="47">
                  <c:v>27322</c:v>
                </c:pt>
                <c:pt idx="48">
                  <c:v>29270</c:v>
                </c:pt>
                <c:pt idx="49">
                  <c:v>30767</c:v>
                </c:pt>
                <c:pt idx="50">
                  <c:v>31832</c:v>
                </c:pt>
                <c:pt idx="51">
                  <c:v>32064</c:v>
                </c:pt>
                <c:pt idx="52">
                  <c:v>32091</c:v>
                </c:pt>
                <c:pt idx="53">
                  <c:v>32635</c:v>
                </c:pt>
                <c:pt idx="54">
                  <c:v>33463</c:v>
                </c:pt>
                <c:pt idx="55">
                  <c:v>33961</c:v>
                </c:pt>
                <c:pt idx="56">
                  <c:v>35159</c:v>
                </c:pt>
                <c:pt idx="57">
                  <c:v>36322</c:v>
                </c:pt>
                <c:pt idx="58">
                  <c:v>36564</c:v>
                </c:pt>
                <c:pt idx="59">
                  <c:v>36633</c:v>
                </c:pt>
                <c:pt idx="60">
                  <c:v>38557</c:v>
                </c:pt>
                <c:pt idx="61">
                  <c:v>41219</c:v>
                </c:pt>
                <c:pt idx="62">
                  <c:v>45677</c:v>
                </c:pt>
                <c:pt idx="63">
                  <c:v>50503</c:v>
                </c:pt>
                <c:pt idx="64">
                  <c:v>54652</c:v>
                </c:pt>
                <c:pt idx="65">
                  <c:v>55932</c:v>
                </c:pt>
                <c:pt idx="66">
                  <c:v>56302</c:v>
                </c:pt>
                <c:pt idx="67">
                  <c:v>60752</c:v>
                </c:pt>
                <c:pt idx="68">
                  <c:v>67604</c:v>
                </c:pt>
                <c:pt idx="69">
                  <c:v>76773</c:v>
                </c:pt>
                <c:pt idx="70">
                  <c:v>86871</c:v>
                </c:pt>
                <c:pt idx="71">
                  <c:v>96993</c:v>
                </c:pt>
                <c:pt idx="72">
                  <c:v>99134</c:v>
                </c:pt>
                <c:pt idx="73">
                  <c:v>99525</c:v>
                </c:pt>
                <c:pt idx="74">
                  <c:v>105973</c:v>
                </c:pt>
                <c:pt idx="75">
                  <c:v>114258</c:v>
                </c:pt>
                <c:pt idx="76">
                  <c:v>123170</c:v>
                </c:pt>
                <c:pt idx="77">
                  <c:v>132926</c:v>
                </c:pt>
                <c:pt idx="78">
                  <c:v>141771</c:v>
                </c:pt>
                <c:pt idx="79">
                  <c:v>144019</c:v>
                </c:pt>
                <c:pt idx="80">
                  <c:v>144332</c:v>
                </c:pt>
                <c:pt idx="81">
                  <c:v>151447</c:v>
                </c:pt>
                <c:pt idx="82">
                  <c:v>159885</c:v>
                </c:pt>
                <c:pt idx="83">
                  <c:v>168566</c:v>
                </c:pt>
                <c:pt idx="84">
                  <c:v>176483</c:v>
                </c:pt>
                <c:pt idx="85">
                  <c:v>182414</c:v>
                </c:pt>
                <c:pt idx="86">
                  <c:v>183446</c:v>
                </c:pt>
                <c:pt idx="87">
                  <c:v>183539</c:v>
                </c:pt>
                <c:pt idx="88">
                  <c:v>187884</c:v>
                </c:pt>
                <c:pt idx="89">
                  <c:v>195626</c:v>
                </c:pt>
                <c:pt idx="90">
                  <c:v>204362</c:v>
                </c:pt>
                <c:pt idx="91">
                  <c:v>213304</c:v>
                </c:pt>
                <c:pt idx="92">
                  <c:v>214732</c:v>
                </c:pt>
                <c:pt idx="93">
                  <c:v>215145</c:v>
                </c:pt>
                <c:pt idx="94">
                  <c:v>215147</c:v>
                </c:pt>
                <c:pt idx="95">
                  <c:v>215218</c:v>
                </c:pt>
                <c:pt idx="96">
                  <c:v>220488</c:v>
                </c:pt>
                <c:pt idx="97">
                  <c:v>230043</c:v>
                </c:pt>
                <c:pt idx="98">
                  <c:v>243042</c:v>
                </c:pt>
                <c:pt idx="99">
                  <c:v>255640</c:v>
                </c:pt>
                <c:pt idx="100">
                  <c:v>258368</c:v>
                </c:pt>
                <c:pt idx="101">
                  <c:v>258823</c:v>
                </c:pt>
                <c:pt idx="102">
                  <c:v>268721</c:v>
                </c:pt>
                <c:pt idx="103">
                  <c:v>280158</c:v>
                </c:pt>
                <c:pt idx="104">
                  <c:v>292420</c:v>
                </c:pt>
                <c:pt idx="105">
                  <c:v>305212</c:v>
                </c:pt>
                <c:pt idx="106">
                  <c:v>315336</c:v>
                </c:pt>
                <c:pt idx="107">
                  <c:v>316004</c:v>
                </c:pt>
                <c:pt idx="108">
                  <c:v>316168</c:v>
                </c:pt>
                <c:pt idx="109">
                  <c:v>324014</c:v>
                </c:pt>
                <c:pt idx="110">
                  <c:v>333170</c:v>
                </c:pt>
                <c:pt idx="111">
                  <c:v>342713</c:v>
                </c:pt>
                <c:pt idx="112">
                  <c:v>352865</c:v>
                </c:pt>
                <c:pt idx="113">
                  <c:v>360373</c:v>
                </c:pt>
                <c:pt idx="114">
                  <c:v>361082</c:v>
                </c:pt>
                <c:pt idx="115">
                  <c:v>361268</c:v>
                </c:pt>
                <c:pt idx="116">
                  <c:v>368074</c:v>
                </c:pt>
                <c:pt idx="117">
                  <c:v>376977</c:v>
                </c:pt>
                <c:pt idx="118">
                  <c:v>386889</c:v>
                </c:pt>
                <c:pt idx="119">
                  <c:v>397680</c:v>
                </c:pt>
                <c:pt idx="120">
                  <c:v>404522</c:v>
                </c:pt>
                <c:pt idx="121">
                  <c:v>404991</c:v>
                </c:pt>
                <c:pt idx="122">
                  <c:v>405125</c:v>
                </c:pt>
                <c:pt idx="123">
                  <c:v>410504</c:v>
                </c:pt>
                <c:pt idx="124">
                  <c:v>418492</c:v>
                </c:pt>
                <c:pt idx="125">
                  <c:v>428949</c:v>
                </c:pt>
                <c:pt idx="126">
                  <c:v>440938</c:v>
                </c:pt>
                <c:pt idx="127">
                  <c:v>450352</c:v>
                </c:pt>
                <c:pt idx="128">
                  <c:v>451128</c:v>
                </c:pt>
                <c:pt idx="129">
                  <c:v>451409</c:v>
                </c:pt>
                <c:pt idx="130">
                  <c:v>460466</c:v>
                </c:pt>
                <c:pt idx="131">
                  <c:v>471673</c:v>
                </c:pt>
                <c:pt idx="132">
                  <c:v>482634</c:v>
                </c:pt>
                <c:pt idx="133">
                  <c:v>493528</c:v>
                </c:pt>
                <c:pt idx="134">
                  <c:v>501757</c:v>
                </c:pt>
                <c:pt idx="135">
                  <c:v>502551</c:v>
                </c:pt>
                <c:pt idx="136">
                  <c:v>502716</c:v>
                </c:pt>
                <c:pt idx="137">
                  <c:v>509675</c:v>
                </c:pt>
                <c:pt idx="138">
                  <c:v>519046</c:v>
                </c:pt>
                <c:pt idx="139">
                  <c:v>529010</c:v>
                </c:pt>
                <c:pt idx="140">
                  <c:v>540703</c:v>
                </c:pt>
                <c:pt idx="141">
                  <c:v>550336</c:v>
                </c:pt>
                <c:pt idx="142">
                  <c:v>551482</c:v>
                </c:pt>
                <c:pt idx="143">
                  <c:v>551688</c:v>
                </c:pt>
                <c:pt idx="144">
                  <c:v>561710</c:v>
                </c:pt>
                <c:pt idx="145">
                  <c:v>574585</c:v>
                </c:pt>
                <c:pt idx="146">
                  <c:v>588125</c:v>
                </c:pt>
                <c:pt idx="147">
                  <c:v>602694</c:v>
                </c:pt>
                <c:pt idx="148">
                  <c:v>614908</c:v>
                </c:pt>
                <c:pt idx="149">
                  <c:v>616099</c:v>
                </c:pt>
                <c:pt idx="150">
                  <c:v>616324</c:v>
                </c:pt>
                <c:pt idx="151">
                  <c:v>627359</c:v>
                </c:pt>
                <c:pt idx="152">
                  <c:v>642913</c:v>
                </c:pt>
                <c:pt idx="153">
                  <c:v>660884</c:v>
                </c:pt>
                <c:pt idx="154">
                  <c:v>679062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zařízení</c:v>
                </c:pt>
              </c:strCache>
            </c:strRef>
          </c:tx>
          <c:spPr>
            <a:ln w="28575" cap="rnd">
              <a:solidFill>
                <a:srgbClr val="FFFFFF">
                  <a:lumMod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List1!$F$1:$FD$1</c:f>
              <c:strCache>
                <c:ptCount val="155"/>
                <c:pt idx="0">
                  <c:v>31-XII.</c:v>
                </c:pt>
                <c:pt idx="1">
                  <c:v>1-I.</c:v>
                </c:pt>
                <c:pt idx="2">
                  <c:v>2-I.</c:v>
                </c:pt>
                <c:pt idx="3">
                  <c:v>3-I.</c:v>
                </c:pt>
                <c:pt idx="4">
                  <c:v>4-I.</c:v>
                </c:pt>
                <c:pt idx="5">
                  <c:v>5-I.</c:v>
                </c:pt>
                <c:pt idx="6">
                  <c:v>6-I.</c:v>
                </c:pt>
                <c:pt idx="7">
                  <c:v>7-I.</c:v>
                </c:pt>
                <c:pt idx="8">
                  <c:v>8-I.</c:v>
                </c:pt>
                <c:pt idx="9">
                  <c:v>9-I.</c:v>
                </c:pt>
                <c:pt idx="10">
                  <c:v>10-I.</c:v>
                </c:pt>
                <c:pt idx="11">
                  <c:v>11-I.</c:v>
                </c:pt>
                <c:pt idx="12">
                  <c:v>12-I.</c:v>
                </c:pt>
                <c:pt idx="13">
                  <c:v>13-I.</c:v>
                </c:pt>
                <c:pt idx="14">
                  <c:v>14-I.</c:v>
                </c:pt>
                <c:pt idx="15">
                  <c:v>15-I.</c:v>
                </c:pt>
                <c:pt idx="16">
                  <c:v>16-I.</c:v>
                </c:pt>
                <c:pt idx="17">
                  <c:v>17-I.</c:v>
                </c:pt>
                <c:pt idx="18">
                  <c:v>18-I.</c:v>
                </c:pt>
                <c:pt idx="19">
                  <c:v>19-I.</c:v>
                </c:pt>
                <c:pt idx="20">
                  <c:v>20-I.</c:v>
                </c:pt>
                <c:pt idx="21">
                  <c:v>21-I.</c:v>
                </c:pt>
                <c:pt idx="22">
                  <c:v>22-I.</c:v>
                </c:pt>
                <c:pt idx="23">
                  <c:v>23-I.</c:v>
                </c:pt>
                <c:pt idx="24">
                  <c:v>24-I.</c:v>
                </c:pt>
                <c:pt idx="25">
                  <c:v>25-I.</c:v>
                </c:pt>
                <c:pt idx="26">
                  <c:v>26-I.</c:v>
                </c:pt>
                <c:pt idx="27">
                  <c:v>27-I.</c:v>
                </c:pt>
                <c:pt idx="28">
                  <c:v>28-I.</c:v>
                </c:pt>
                <c:pt idx="29">
                  <c:v>29-I.</c:v>
                </c:pt>
                <c:pt idx="30">
                  <c:v>30-I.</c:v>
                </c:pt>
                <c:pt idx="31">
                  <c:v>31-I.</c:v>
                </c:pt>
                <c:pt idx="32">
                  <c:v>1-II.</c:v>
                </c:pt>
                <c:pt idx="33">
                  <c:v>2-II.</c:v>
                </c:pt>
                <c:pt idx="34">
                  <c:v>3-II.</c:v>
                </c:pt>
                <c:pt idx="35">
                  <c:v>4-II.</c:v>
                </c:pt>
                <c:pt idx="36">
                  <c:v>5-II.</c:v>
                </c:pt>
                <c:pt idx="37">
                  <c:v>6-II.</c:v>
                </c:pt>
                <c:pt idx="38">
                  <c:v>7-II.</c:v>
                </c:pt>
                <c:pt idx="39">
                  <c:v>8-II.</c:v>
                </c:pt>
                <c:pt idx="40">
                  <c:v>9-II.</c:v>
                </c:pt>
                <c:pt idx="41">
                  <c:v>10-II.</c:v>
                </c:pt>
                <c:pt idx="42">
                  <c:v>11-II.</c:v>
                </c:pt>
                <c:pt idx="43">
                  <c:v>12-II.</c:v>
                </c:pt>
                <c:pt idx="44">
                  <c:v>13-II.</c:v>
                </c:pt>
                <c:pt idx="45">
                  <c:v>14-II.</c:v>
                </c:pt>
                <c:pt idx="46">
                  <c:v>15-II.</c:v>
                </c:pt>
                <c:pt idx="47">
                  <c:v>16-II.</c:v>
                </c:pt>
                <c:pt idx="48">
                  <c:v>17-II.</c:v>
                </c:pt>
                <c:pt idx="49">
                  <c:v>18-II.</c:v>
                </c:pt>
                <c:pt idx="50">
                  <c:v>19-II.</c:v>
                </c:pt>
                <c:pt idx="51">
                  <c:v>20-II.</c:v>
                </c:pt>
                <c:pt idx="52">
                  <c:v>21-II.</c:v>
                </c:pt>
                <c:pt idx="53">
                  <c:v>22-II.</c:v>
                </c:pt>
                <c:pt idx="54">
                  <c:v>23-II.</c:v>
                </c:pt>
                <c:pt idx="55">
                  <c:v>24-II.</c:v>
                </c:pt>
                <c:pt idx="56">
                  <c:v>25-II.</c:v>
                </c:pt>
                <c:pt idx="57">
                  <c:v>26-II.</c:v>
                </c:pt>
                <c:pt idx="58">
                  <c:v>27-II.</c:v>
                </c:pt>
                <c:pt idx="59">
                  <c:v>28-II.</c:v>
                </c:pt>
                <c:pt idx="60">
                  <c:v>1-III.</c:v>
                </c:pt>
                <c:pt idx="61">
                  <c:v>2-III.</c:v>
                </c:pt>
                <c:pt idx="62">
                  <c:v>3-III.</c:v>
                </c:pt>
                <c:pt idx="63">
                  <c:v>4-III.</c:v>
                </c:pt>
                <c:pt idx="64">
                  <c:v>5-III.</c:v>
                </c:pt>
                <c:pt idx="65">
                  <c:v>6-III.</c:v>
                </c:pt>
                <c:pt idx="66">
                  <c:v>7-III.</c:v>
                </c:pt>
                <c:pt idx="67">
                  <c:v>8-III.</c:v>
                </c:pt>
                <c:pt idx="68">
                  <c:v>9-III.</c:v>
                </c:pt>
                <c:pt idx="69">
                  <c:v>10-III.</c:v>
                </c:pt>
                <c:pt idx="70">
                  <c:v>11-III.</c:v>
                </c:pt>
                <c:pt idx="71">
                  <c:v>12-III.</c:v>
                </c:pt>
                <c:pt idx="72">
                  <c:v>13-III.</c:v>
                </c:pt>
                <c:pt idx="73">
                  <c:v>14-III.</c:v>
                </c:pt>
                <c:pt idx="74">
                  <c:v>15-III.</c:v>
                </c:pt>
                <c:pt idx="75">
                  <c:v>16-III.</c:v>
                </c:pt>
                <c:pt idx="76">
                  <c:v>17-III.</c:v>
                </c:pt>
                <c:pt idx="77">
                  <c:v>18-III.</c:v>
                </c:pt>
                <c:pt idx="78">
                  <c:v>19-III.</c:v>
                </c:pt>
                <c:pt idx="79">
                  <c:v>20-III.</c:v>
                </c:pt>
                <c:pt idx="80">
                  <c:v>21-III.</c:v>
                </c:pt>
                <c:pt idx="81">
                  <c:v>22-III.</c:v>
                </c:pt>
                <c:pt idx="82">
                  <c:v>23-III.</c:v>
                </c:pt>
                <c:pt idx="83">
                  <c:v>24-III.</c:v>
                </c:pt>
                <c:pt idx="84">
                  <c:v>25-III.</c:v>
                </c:pt>
                <c:pt idx="85">
                  <c:v>26-III.</c:v>
                </c:pt>
                <c:pt idx="86">
                  <c:v>27-III.</c:v>
                </c:pt>
                <c:pt idx="87">
                  <c:v>28-III.</c:v>
                </c:pt>
                <c:pt idx="88">
                  <c:v>29-III.</c:v>
                </c:pt>
                <c:pt idx="89">
                  <c:v>30-III.</c:v>
                </c:pt>
                <c:pt idx="90">
                  <c:v>31-III.</c:v>
                </c:pt>
                <c:pt idx="91">
                  <c:v>1-IV.</c:v>
                </c:pt>
                <c:pt idx="92">
                  <c:v>2-IV.</c:v>
                </c:pt>
                <c:pt idx="93">
                  <c:v>3-IV.</c:v>
                </c:pt>
                <c:pt idx="94">
                  <c:v>4-IV.</c:v>
                </c:pt>
                <c:pt idx="95">
                  <c:v>5-IV.</c:v>
                </c:pt>
                <c:pt idx="96">
                  <c:v>6-IV.</c:v>
                </c:pt>
                <c:pt idx="97">
                  <c:v>7-IV.</c:v>
                </c:pt>
                <c:pt idx="98">
                  <c:v>8-IV.</c:v>
                </c:pt>
                <c:pt idx="99">
                  <c:v>9-IV.</c:v>
                </c:pt>
                <c:pt idx="100">
                  <c:v>10-IV.</c:v>
                </c:pt>
                <c:pt idx="101">
                  <c:v>11-IV.</c:v>
                </c:pt>
                <c:pt idx="102">
                  <c:v>12-IV.</c:v>
                </c:pt>
                <c:pt idx="103">
                  <c:v>13-IV.</c:v>
                </c:pt>
                <c:pt idx="104">
                  <c:v>14-IV.</c:v>
                </c:pt>
                <c:pt idx="105">
                  <c:v>15-IV.</c:v>
                </c:pt>
                <c:pt idx="106">
                  <c:v>16-IV.</c:v>
                </c:pt>
                <c:pt idx="107">
                  <c:v>17-IV.</c:v>
                </c:pt>
                <c:pt idx="108">
                  <c:v>18-IV.</c:v>
                </c:pt>
                <c:pt idx="109">
                  <c:v>19-IV.</c:v>
                </c:pt>
                <c:pt idx="110">
                  <c:v>20-IV.</c:v>
                </c:pt>
                <c:pt idx="111">
                  <c:v>21-IV.</c:v>
                </c:pt>
                <c:pt idx="112">
                  <c:v>22-IV.</c:v>
                </c:pt>
                <c:pt idx="113">
                  <c:v>23-IV.</c:v>
                </c:pt>
                <c:pt idx="114">
                  <c:v>24-IV.</c:v>
                </c:pt>
                <c:pt idx="115">
                  <c:v>25-IV.</c:v>
                </c:pt>
                <c:pt idx="116">
                  <c:v>26-IV.</c:v>
                </c:pt>
                <c:pt idx="117">
                  <c:v>27-IV.</c:v>
                </c:pt>
                <c:pt idx="118">
                  <c:v>28-IV.</c:v>
                </c:pt>
                <c:pt idx="119">
                  <c:v>29-IV.</c:v>
                </c:pt>
                <c:pt idx="120">
                  <c:v>30-IV.</c:v>
                </c:pt>
                <c:pt idx="121">
                  <c:v>1-V.</c:v>
                </c:pt>
                <c:pt idx="122">
                  <c:v>2-V.</c:v>
                </c:pt>
                <c:pt idx="123">
                  <c:v>3-V.</c:v>
                </c:pt>
                <c:pt idx="124">
                  <c:v>4-V.</c:v>
                </c:pt>
                <c:pt idx="125">
                  <c:v>5-V.</c:v>
                </c:pt>
                <c:pt idx="126">
                  <c:v>6-V.</c:v>
                </c:pt>
                <c:pt idx="127">
                  <c:v>7-V.</c:v>
                </c:pt>
                <c:pt idx="128">
                  <c:v>8-V.</c:v>
                </c:pt>
                <c:pt idx="129">
                  <c:v>9-V.</c:v>
                </c:pt>
                <c:pt idx="130">
                  <c:v>10-V.</c:v>
                </c:pt>
                <c:pt idx="131">
                  <c:v>11-V.</c:v>
                </c:pt>
                <c:pt idx="132">
                  <c:v>12-V.</c:v>
                </c:pt>
                <c:pt idx="133">
                  <c:v>13-V.</c:v>
                </c:pt>
                <c:pt idx="134">
                  <c:v>14-V.</c:v>
                </c:pt>
                <c:pt idx="135">
                  <c:v>15-V.</c:v>
                </c:pt>
                <c:pt idx="136">
                  <c:v>16-V.</c:v>
                </c:pt>
                <c:pt idx="137">
                  <c:v>17-V.</c:v>
                </c:pt>
                <c:pt idx="138">
                  <c:v>18-V.</c:v>
                </c:pt>
                <c:pt idx="139">
                  <c:v>19-V.</c:v>
                </c:pt>
                <c:pt idx="140">
                  <c:v>20-V.</c:v>
                </c:pt>
                <c:pt idx="141">
                  <c:v>21-V.</c:v>
                </c:pt>
                <c:pt idx="142">
                  <c:v>22-V.</c:v>
                </c:pt>
                <c:pt idx="143">
                  <c:v>23-V.</c:v>
                </c:pt>
                <c:pt idx="144">
                  <c:v>24-V.</c:v>
                </c:pt>
                <c:pt idx="145">
                  <c:v>25-V.</c:v>
                </c:pt>
                <c:pt idx="146">
                  <c:v>26-V.</c:v>
                </c:pt>
                <c:pt idx="147">
                  <c:v>27-V.</c:v>
                </c:pt>
                <c:pt idx="148">
                  <c:v>28-V.</c:v>
                </c:pt>
                <c:pt idx="149">
                  <c:v>29-V.</c:v>
                </c:pt>
                <c:pt idx="150">
                  <c:v>30-V.</c:v>
                </c:pt>
                <c:pt idx="151">
                  <c:v>31-V.</c:v>
                </c:pt>
                <c:pt idx="152">
                  <c:v>1-VI.</c:v>
                </c:pt>
                <c:pt idx="153">
                  <c:v>2-VI.</c:v>
                </c:pt>
                <c:pt idx="154">
                  <c:v>3-VI.</c:v>
                </c:pt>
              </c:strCache>
            </c:strRef>
          </c:cat>
          <c:val>
            <c:numRef>
              <c:f>List1!$F$4:$FD$4</c:f>
              <c:numCache>
                <c:formatCode>General</c:formatCode>
                <c:ptCount val="155"/>
                <c:pt idx="0">
                  <c:v>182</c:v>
                </c:pt>
                <c:pt idx="1">
                  <c:v>182</c:v>
                </c:pt>
                <c:pt idx="2">
                  <c:v>296</c:v>
                </c:pt>
                <c:pt idx="3">
                  <c:v>379</c:v>
                </c:pt>
                <c:pt idx="4">
                  <c:v>421</c:v>
                </c:pt>
                <c:pt idx="5">
                  <c:v>499</c:v>
                </c:pt>
                <c:pt idx="6">
                  <c:v>541</c:v>
                </c:pt>
                <c:pt idx="7">
                  <c:v>605</c:v>
                </c:pt>
                <c:pt idx="8">
                  <c:v>786</c:v>
                </c:pt>
                <c:pt idx="9">
                  <c:v>861</c:v>
                </c:pt>
                <c:pt idx="10">
                  <c:v>896</c:v>
                </c:pt>
                <c:pt idx="11">
                  <c:v>964</c:v>
                </c:pt>
                <c:pt idx="12">
                  <c:v>1341</c:v>
                </c:pt>
                <c:pt idx="13">
                  <c:v>1852</c:v>
                </c:pt>
                <c:pt idx="14">
                  <c:v>2533</c:v>
                </c:pt>
                <c:pt idx="15">
                  <c:v>2991</c:v>
                </c:pt>
                <c:pt idx="16">
                  <c:v>3352</c:v>
                </c:pt>
                <c:pt idx="17">
                  <c:v>3352</c:v>
                </c:pt>
                <c:pt idx="18">
                  <c:v>3753</c:v>
                </c:pt>
                <c:pt idx="19">
                  <c:v>4183</c:v>
                </c:pt>
                <c:pt idx="20">
                  <c:v>5019</c:v>
                </c:pt>
                <c:pt idx="21">
                  <c:v>5896</c:v>
                </c:pt>
                <c:pt idx="22">
                  <c:v>6234</c:v>
                </c:pt>
                <c:pt idx="23">
                  <c:v>6234</c:v>
                </c:pt>
                <c:pt idx="24">
                  <c:v>6254</c:v>
                </c:pt>
                <c:pt idx="25">
                  <c:v>6412</c:v>
                </c:pt>
                <c:pt idx="26">
                  <c:v>6686</c:v>
                </c:pt>
                <c:pt idx="27">
                  <c:v>6913</c:v>
                </c:pt>
                <c:pt idx="28">
                  <c:v>7138</c:v>
                </c:pt>
                <c:pt idx="29">
                  <c:v>7339</c:v>
                </c:pt>
                <c:pt idx="30">
                  <c:v>7435</c:v>
                </c:pt>
                <c:pt idx="31">
                  <c:v>7475</c:v>
                </c:pt>
                <c:pt idx="32">
                  <c:v>7605</c:v>
                </c:pt>
                <c:pt idx="33">
                  <c:v>7930</c:v>
                </c:pt>
                <c:pt idx="34">
                  <c:v>8207</c:v>
                </c:pt>
                <c:pt idx="35">
                  <c:v>8622</c:v>
                </c:pt>
                <c:pt idx="36">
                  <c:v>8916</c:v>
                </c:pt>
                <c:pt idx="37">
                  <c:v>8916</c:v>
                </c:pt>
                <c:pt idx="38">
                  <c:v>8916</c:v>
                </c:pt>
                <c:pt idx="39">
                  <c:v>9124</c:v>
                </c:pt>
                <c:pt idx="40">
                  <c:v>9580</c:v>
                </c:pt>
                <c:pt idx="41">
                  <c:v>10310</c:v>
                </c:pt>
                <c:pt idx="42">
                  <c:v>11374</c:v>
                </c:pt>
                <c:pt idx="43">
                  <c:v>12145</c:v>
                </c:pt>
                <c:pt idx="44">
                  <c:v>12238</c:v>
                </c:pt>
                <c:pt idx="45">
                  <c:v>12238</c:v>
                </c:pt>
                <c:pt idx="46">
                  <c:v>12528</c:v>
                </c:pt>
                <c:pt idx="47">
                  <c:v>13175</c:v>
                </c:pt>
                <c:pt idx="48">
                  <c:v>14219</c:v>
                </c:pt>
                <c:pt idx="49">
                  <c:v>15218</c:v>
                </c:pt>
                <c:pt idx="50">
                  <c:v>15699</c:v>
                </c:pt>
                <c:pt idx="51">
                  <c:v>15704</c:v>
                </c:pt>
                <c:pt idx="52">
                  <c:v>15719</c:v>
                </c:pt>
                <c:pt idx="53">
                  <c:v>16182</c:v>
                </c:pt>
                <c:pt idx="54">
                  <c:v>16612</c:v>
                </c:pt>
                <c:pt idx="55">
                  <c:v>17024</c:v>
                </c:pt>
                <c:pt idx="56">
                  <c:v>17673</c:v>
                </c:pt>
                <c:pt idx="57">
                  <c:v>18125</c:v>
                </c:pt>
                <c:pt idx="58">
                  <c:v>18135</c:v>
                </c:pt>
                <c:pt idx="59">
                  <c:v>18135</c:v>
                </c:pt>
                <c:pt idx="60">
                  <c:v>18309</c:v>
                </c:pt>
                <c:pt idx="61">
                  <c:v>18765</c:v>
                </c:pt>
                <c:pt idx="62">
                  <c:v>19348</c:v>
                </c:pt>
                <c:pt idx="63">
                  <c:v>20069</c:v>
                </c:pt>
                <c:pt idx="64">
                  <c:v>20729</c:v>
                </c:pt>
                <c:pt idx="65">
                  <c:v>20751</c:v>
                </c:pt>
                <c:pt idx="66">
                  <c:v>20845</c:v>
                </c:pt>
                <c:pt idx="67">
                  <c:v>21285</c:v>
                </c:pt>
                <c:pt idx="68">
                  <c:v>21746</c:v>
                </c:pt>
                <c:pt idx="69">
                  <c:v>22535</c:v>
                </c:pt>
                <c:pt idx="70">
                  <c:v>23802</c:v>
                </c:pt>
                <c:pt idx="71">
                  <c:v>24809</c:v>
                </c:pt>
                <c:pt idx="72">
                  <c:v>25242</c:v>
                </c:pt>
                <c:pt idx="73">
                  <c:v>25380</c:v>
                </c:pt>
                <c:pt idx="74">
                  <c:v>26164</c:v>
                </c:pt>
                <c:pt idx="75">
                  <c:v>26965</c:v>
                </c:pt>
                <c:pt idx="76">
                  <c:v>27788</c:v>
                </c:pt>
                <c:pt idx="77">
                  <c:v>28763</c:v>
                </c:pt>
                <c:pt idx="78">
                  <c:v>29490</c:v>
                </c:pt>
                <c:pt idx="79">
                  <c:v>29903</c:v>
                </c:pt>
                <c:pt idx="80">
                  <c:v>29961</c:v>
                </c:pt>
                <c:pt idx="81">
                  <c:v>30182</c:v>
                </c:pt>
                <c:pt idx="82">
                  <c:v>30452</c:v>
                </c:pt>
                <c:pt idx="83">
                  <c:v>31063</c:v>
                </c:pt>
                <c:pt idx="84">
                  <c:v>32002</c:v>
                </c:pt>
                <c:pt idx="85">
                  <c:v>33099</c:v>
                </c:pt>
                <c:pt idx="86">
                  <c:v>33393</c:v>
                </c:pt>
                <c:pt idx="87">
                  <c:v>33448</c:v>
                </c:pt>
                <c:pt idx="88">
                  <c:v>33665</c:v>
                </c:pt>
                <c:pt idx="89">
                  <c:v>34018</c:v>
                </c:pt>
                <c:pt idx="90">
                  <c:v>34765</c:v>
                </c:pt>
                <c:pt idx="91">
                  <c:v>36913</c:v>
                </c:pt>
                <c:pt idx="92">
                  <c:v>37985</c:v>
                </c:pt>
                <c:pt idx="93">
                  <c:v>38760</c:v>
                </c:pt>
                <c:pt idx="94">
                  <c:v>38910</c:v>
                </c:pt>
                <c:pt idx="95">
                  <c:v>38912</c:v>
                </c:pt>
                <c:pt idx="96">
                  <c:v>39622</c:v>
                </c:pt>
                <c:pt idx="97">
                  <c:v>40331</c:v>
                </c:pt>
                <c:pt idx="98">
                  <c:v>42360</c:v>
                </c:pt>
                <c:pt idx="99">
                  <c:v>44066</c:v>
                </c:pt>
                <c:pt idx="100">
                  <c:v>44599</c:v>
                </c:pt>
                <c:pt idx="101">
                  <c:v>44659</c:v>
                </c:pt>
                <c:pt idx="102">
                  <c:v>45362</c:v>
                </c:pt>
                <c:pt idx="103">
                  <c:v>45780</c:v>
                </c:pt>
                <c:pt idx="104">
                  <c:v>46664</c:v>
                </c:pt>
                <c:pt idx="105">
                  <c:v>47941</c:v>
                </c:pt>
                <c:pt idx="106">
                  <c:v>49307</c:v>
                </c:pt>
                <c:pt idx="107">
                  <c:v>50463</c:v>
                </c:pt>
                <c:pt idx="108">
                  <c:v>50907</c:v>
                </c:pt>
                <c:pt idx="109">
                  <c:v>52530</c:v>
                </c:pt>
                <c:pt idx="110">
                  <c:v>53617</c:v>
                </c:pt>
                <c:pt idx="111">
                  <c:v>54316</c:v>
                </c:pt>
                <c:pt idx="112">
                  <c:v>56306</c:v>
                </c:pt>
                <c:pt idx="113">
                  <c:v>58050</c:v>
                </c:pt>
                <c:pt idx="114">
                  <c:v>58762</c:v>
                </c:pt>
                <c:pt idx="115">
                  <c:v>58823</c:v>
                </c:pt>
                <c:pt idx="116">
                  <c:v>59277</c:v>
                </c:pt>
                <c:pt idx="117">
                  <c:v>59906</c:v>
                </c:pt>
                <c:pt idx="118">
                  <c:v>60611</c:v>
                </c:pt>
                <c:pt idx="119">
                  <c:v>63069</c:v>
                </c:pt>
                <c:pt idx="120">
                  <c:v>64957</c:v>
                </c:pt>
                <c:pt idx="121">
                  <c:v>65177</c:v>
                </c:pt>
                <c:pt idx="122">
                  <c:v>65396</c:v>
                </c:pt>
                <c:pt idx="123">
                  <c:v>66008</c:v>
                </c:pt>
                <c:pt idx="124">
                  <c:v>66564</c:v>
                </c:pt>
                <c:pt idx="125">
                  <c:v>67333</c:v>
                </c:pt>
                <c:pt idx="126">
                  <c:v>69712</c:v>
                </c:pt>
                <c:pt idx="127">
                  <c:v>72165</c:v>
                </c:pt>
                <c:pt idx="128">
                  <c:v>72754</c:v>
                </c:pt>
                <c:pt idx="129">
                  <c:v>72814</c:v>
                </c:pt>
                <c:pt idx="130">
                  <c:v>73832</c:v>
                </c:pt>
                <c:pt idx="131">
                  <c:v>74807</c:v>
                </c:pt>
                <c:pt idx="132">
                  <c:v>76305</c:v>
                </c:pt>
                <c:pt idx="133">
                  <c:v>78966</c:v>
                </c:pt>
                <c:pt idx="134">
                  <c:v>80607</c:v>
                </c:pt>
                <c:pt idx="135">
                  <c:v>81156</c:v>
                </c:pt>
                <c:pt idx="136">
                  <c:v>81517</c:v>
                </c:pt>
                <c:pt idx="137">
                  <c:v>82802</c:v>
                </c:pt>
                <c:pt idx="138">
                  <c:v>84172</c:v>
                </c:pt>
                <c:pt idx="139">
                  <c:v>86097</c:v>
                </c:pt>
                <c:pt idx="140">
                  <c:v>88420</c:v>
                </c:pt>
                <c:pt idx="141">
                  <c:v>90176</c:v>
                </c:pt>
                <c:pt idx="142">
                  <c:v>90644</c:v>
                </c:pt>
                <c:pt idx="143">
                  <c:v>91150</c:v>
                </c:pt>
                <c:pt idx="144">
                  <c:v>92272</c:v>
                </c:pt>
                <c:pt idx="145">
                  <c:v>93539</c:v>
                </c:pt>
                <c:pt idx="146">
                  <c:v>95312</c:v>
                </c:pt>
                <c:pt idx="147">
                  <c:v>98252</c:v>
                </c:pt>
                <c:pt idx="148">
                  <c:v>100757</c:v>
                </c:pt>
                <c:pt idx="149">
                  <c:v>101640</c:v>
                </c:pt>
                <c:pt idx="150">
                  <c:v>102313</c:v>
                </c:pt>
                <c:pt idx="151">
                  <c:v>104825</c:v>
                </c:pt>
                <c:pt idx="152">
                  <c:v>106211</c:v>
                </c:pt>
                <c:pt idx="153">
                  <c:v>108369</c:v>
                </c:pt>
                <c:pt idx="154">
                  <c:v>110474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20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1049283221929"/>
          <c:y val="0.13981441461723335"/>
          <c:w val="0.15528177403813997"/>
          <c:h val="0.453983538083326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5996146332642639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počet na 1000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Hlavní město Praha</c:v>
                </c:pt>
                <c:pt idx="1">
                  <c:v>Královéhradecký kraj</c:v>
                </c:pt>
                <c:pt idx="2">
                  <c:v>Jihočeský kraj</c:v>
                </c:pt>
                <c:pt idx="3">
                  <c:v>Jihomoravský kraj</c:v>
                </c:pt>
                <c:pt idx="4">
                  <c:v>Karlovarský kraj</c:v>
                </c:pt>
                <c:pt idx="5">
                  <c:v>Zlínský kraj</c:v>
                </c:pt>
                <c:pt idx="6">
                  <c:v>ČR</c:v>
                </c:pt>
                <c:pt idx="7">
                  <c:v>Kraj Vysočina</c:v>
                </c:pt>
                <c:pt idx="8">
                  <c:v>Plzeňský kraj</c:v>
                </c:pt>
                <c:pt idx="9">
                  <c:v>Moravskoslezský kraj</c:v>
                </c:pt>
                <c:pt idx="10">
                  <c:v>Ústecký kraj</c:v>
                </c:pt>
                <c:pt idx="11">
                  <c:v>Olomoucký kraj</c:v>
                </c:pt>
                <c:pt idx="12">
                  <c:v>Liberecký kraj</c:v>
                </c:pt>
                <c:pt idx="13">
                  <c:v>Pardubický kraj</c:v>
                </c:pt>
                <c:pt idx="14">
                  <c:v>Středočeský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48.545559680139974</c:v>
                </c:pt>
                <c:pt idx="1">
                  <c:v>40.138851821794724</c:v>
                </c:pt>
                <c:pt idx="2">
                  <c:v>39.431062961599004</c:v>
                </c:pt>
                <c:pt idx="3">
                  <c:v>38.888187081861282</c:v>
                </c:pt>
                <c:pt idx="4">
                  <c:v>38.054488239445504</c:v>
                </c:pt>
                <c:pt idx="5">
                  <c:v>38.024095056359123</c:v>
                </c:pt>
                <c:pt idx="6">
                  <c:v>37.887324693833556</c:v>
                </c:pt>
                <c:pt idx="7">
                  <c:v>37.647881898862536</c:v>
                </c:pt>
                <c:pt idx="8">
                  <c:v>36.94769060014449</c:v>
                </c:pt>
                <c:pt idx="9">
                  <c:v>36.856092297838593</c:v>
                </c:pt>
                <c:pt idx="10">
                  <c:v>36.68366372747257</c:v>
                </c:pt>
                <c:pt idx="11">
                  <c:v>35.811755973621857</c:v>
                </c:pt>
                <c:pt idx="12">
                  <c:v>35.541362695377828</c:v>
                </c:pt>
                <c:pt idx="13">
                  <c:v>33.285837783251985</c:v>
                </c:pt>
                <c:pt idx="14">
                  <c:v>30.630752426507353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5619672675423385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počet na 1000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4AC-4CC0-8C06-7C983779B817}"/>
              </c:ext>
            </c:extLst>
          </c:dPt>
          <c:dPt>
            <c:idx val="5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770-4302-9DB9-2A40D2C7CF52}"/>
              </c:ext>
            </c:extLst>
          </c:dPt>
          <c:dPt>
            <c:idx val="6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5DF-41AA-A790-347E5AF75114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8B13-47B8-8D55-3C11AB97633A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Královéhradecký kraj</c:v>
                </c:pt>
                <c:pt idx="3">
                  <c:v>Jihomoravský kraj</c:v>
                </c:pt>
                <c:pt idx="4">
                  <c:v>ČR</c:v>
                </c:pt>
                <c:pt idx="5">
                  <c:v>Zlínský kraj</c:v>
                </c:pt>
                <c:pt idx="6">
                  <c:v>Ústecký kraj</c:v>
                </c:pt>
                <c:pt idx="7">
                  <c:v>Karlovarský kraj</c:v>
                </c:pt>
                <c:pt idx="8">
                  <c:v>Středočeský kraj</c:v>
                </c:pt>
                <c:pt idx="9">
                  <c:v>Plzeňský kraj</c:v>
                </c:pt>
                <c:pt idx="10">
                  <c:v>Hlavní město Praha</c:v>
                </c:pt>
                <c:pt idx="11">
                  <c:v>Moravskoslezský kraj</c:v>
                </c:pt>
                <c:pt idx="12">
                  <c:v>Olomoucký kraj</c:v>
                </c:pt>
                <c:pt idx="13">
                  <c:v>Liberecký kraj</c:v>
                </c:pt>
                <c:pt idx="14">
                  <c:v>Pardubický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39.667526100000003</c:v>
                </c:pt>
                <c:pt idx="1">
                  <c:v>38.918904599999998</c:v>
                </c:pt>
                <c:pt idx="2">
                  <c:v>38.705853099999999</c:v>
                </c:pt>
                <c:pt idx="3">
                  <c:v>38.0053324</c:v>
                </c:pt>
                <c:pt idx="4">
                  <c:v>37.887324700000001</c:v>
                </c:pt>
                <c:pt idx="5">
                  <c:v>37.620729500000003</c:v>
                </c:pt>
                <c:pt idx="6">
                  <c:v>37.461995299999998</c:v>
                </c:pt>
                <c:pt idx="7">
                  <c:v>37.443873600000003</c:v>
                </c:pt>
                <c:pt idx="8">
                  <c:v>36.950866099999999</c:v>
                </c:pt>
                <c:pt idx="9">
                  <c:v>36.946167899999999</c:v>
                </c:pt>
                <c:pt idx="10">
                  <c:v>36.864197300000001</c:v>
                </c:pt>
                <c:pt idx="11">
                  <c:v>36.392155199999998</c:v>
                </c:pt>
                <c:pt idx="12">
                  <c:v>35.7776572</c:v>
                </c:pt>
                <c:pt idx="13">
                  <c:v>35.730299500000001</c:v>
                </c:pt>
                <c:pt idx="14">
                  <c:v>35.621088800000003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in val="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04.06.2021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840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258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188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139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505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775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292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37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487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782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308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714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203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7012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01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7450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391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1463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567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94271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934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37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76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229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31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881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324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71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mp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40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73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3" r:id="rId3"/>
    <p:sldLayoutId id="2147483661" r:id="rId4"/>
    <p:sldLayoutId id="2147483665" r:id="rId5"/>
    <p:sldLayoutId id="2147483678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831336"/>
            <a:ext cx="12192000" cy="1956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sz="4400" dirty="0">
                <a:solidFill>
                  <a:schemeClr val="tx1"/>
                </a:solidFill>
              </a:rPr>
              <a:t>Průběh vakcinace k 3. 6. 2021</a:t>
            </a:r>
          </a:p>
          <a:p>
            <a:endParaRPr lang="cs-CZ" sz="4400" dirty="0">
              <a:solidFill>
                <a:schemeClr val="tx1"/>
              </a:solidFill>
            </a:endParaRPr>
          </a:p>
          <a:p>
            <a:r>
              <a:rPr lang="cs-CZ" sz="4400" smtClean="0">
                <a:solidFill>
                  <a:schemeClr val="tx1"/>
                </a:solidFill>
              </a:rPr>
              <a:t>Průběžný souhrn </a:t>
            </a:r>
            <a:r>
              <a:rPr lang="cs-CZ" sz="4400" dirty="0">
                <a:solidFill>
                  <a:schemeClr val="tx1"/>
                </a:solidFill>
              </a:rPr>
              <a:t>dostupných dat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sz="4800" dirty="0"/>
              <a:t>Stav a vývoj epidemie COVID-19 </a:t>
            </a:r>
            <a:br>
              <a:rPr lang="cs-CZ" sz="4800" dirty="0"/>
            </a:br>
            <a:r>
              <a:rPr lang="cs-CZ" sz="4800" dirty="0"/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418987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457867-BCFC-4FA9-A5A4-F973F2F9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Očkování, objednávky a dodávky vakcín</a:t>
            </a:r>
          </a:p>
        </p:txBody>
      </p:sp>
      <p:graphicFrame>
        <p:nvGraphicFramePr>
          <p:cNvPr id="3" name="Chart 6">
            <a:extLst>
              <a:ext uri="{FF2B5EF4-FFF2-40B4-BE49-F238E27FC236}">
                <a16:creationId xmlns:a16="http://schemas.microsoft.com/office/drawing/2014/main" id="{ABE3C42C-B754-4C8E-9665-41AA38F086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1418550"/>
              </p:ext>
            </p:extLst>
          </p:nvPr>
        </p:nvGraphicFramePr>
        <p:xfrm>
          <a:off x="131469" y="868069"/>
          <a:ext cx="11284730" cy="5839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2C540E05-FC47-4BF7-A6BF-3CED1F9C8C6E}"/>
              </a:ext>
            </a:extLst>
          </p:cNvPr>
          <p:cNvSpPr/>
          <p:nvPr/>
        </p:nvSpPr>
        <p:spPr>
          <a:xfrm>
            <a:off x="10918475" y="5064423"/>
            <a:ext cx="97975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200" dirty="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dokončené </a:t>
            </a:r>
          </a:p>
          <a:p>
            <a:pPr lvl="0">
              <a:defRPr/>
            </a:pPr>
            <a:r>
              <a:rPr lang="cs-CZ" sz="1200" dirty="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očkování</a:t>
            </a:r>
          </a:p>
          <a:p>
            <a:pPr lvl="0">
              <a:defRPr/>
            </a:pPr>
            <a:r>
              <a:rPr lang="cs-CZ" sz="1400" b="1" dirty="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1 652 102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5A57F42A-493C-42D9-BE22-6E5AF156DA7C}"/>
              </a:ext>
            </a:extLst>
          </p:cNvPr>
          <p:cNvSpPr/>
          <p:nvPr/>
        </p:nvSpPr>
        <p:spPr>
          <a:xfrm>
            <a:off x="10918475" y="3270813"/>
            <a:ext cx="97975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200" dirty="0">
                <a:solidFill>
                  <a:srgbClr val="30598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dávka</a:t>
            </a:r>
            <a:endParaRPr lang="cs-CZ" sz="1400" dirty="0">
              <a:solidFill>
                <a:srgbClr val="3059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cs-CZ" sz="1400" b="1" dirty="0">
                <a:solidFill>
                  <a:srgbClr val="30598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4 004 311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9C3AFCBF-93DD-4BCE-A1B5-74BE018F4B70}"/>
              </a:ext>
            </a:extLst>
          </p:cNvPr>
          <p:cNvSpPr/>
          <p:nvPr/>
        </p:nvSpPr>
        <p:spPr>
          <a:xfrm>
            <a:off x="10915538" y="1517829"/>
            <a:ext cx="122855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cs-CZ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podané dávky celkem</a:t>
            </a:r>
          </a:p>
          <a:p>
            <a:pPr lvl="0"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5 656 413</a:t>
            </a:r>
          </a:p>
        </p:txBody>
      </p:sp>
      <p:sp>
        <p:nvSpPr>
          <p:cNvPr id="7" name="TextovéPole 1">
            <a:extLst>
              <a:ext uri="{FF2B5EF4-FFF2-40B4-BE49-F238E27FC236}">
                <a16:creationId xmlns:a16="http://schemas.microsoft.com/office/drawing/2014/main" id="{50BACDFB-8FCB-4E29-BAA0-B5FBA5E85967}"/>
              </a:ext>
            </a:extLst>
          </p:cNvPr>
          <p:cNvSpPr txBox="1"/>
          <p:nvPr/>
        </p:nvSpPr>
        <p:spPr>
          <a:xfrm>
            <a:off x="10934872" y="981268"/>
            <a:ext cx="1228553" cy="466532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cs-CZ" sz="1200" dirty="0">
                <a:solidFill>
                  <a:srgbClr val="C00000"/>
                </a:solidFill>
              </a:rPr>
              <a:t>dodané dávky</a:t>
            </a:r>
          </a:p>
          <a:p>
            <a:r>
              <a:rPr lang="cs-CZ" sz="1400" b="1" dirty="0">
                <a:solidFill>
                  <a:srgbClr val="C00000"/>
                </a:solidFill>
              </a:rPr>
              <a:t>6 576 780</a:t>
            </a:r>
          </a:p>
        </p:txBody>
      </p:sp>
      <p:sp>
        <p:nvSpPr>
          <p:cNvPr id="11" name="TextovéPole 1">
            <a:extLst>
              <a:ext uri="{FF2B5EF4-FFF2-40B4-BE49-F238E27FC236}">
                <a16:creationId xmlns:a16="http://schemas.microsoft.com/office/drawing/2014/main" id="{71265A4A-E1C2-4C28-B561-2F272C9135CA}"/>
              </a:ext>
            </a:extLst>
          </p:cNvPr>
          <p:cNvSpPr txBox="1"/>
          <p:nvPr/>
        </p:nvSpPr>
        <p:spPr>
          <a:xfrm>
            <a:off x="1324475" y="1068691"/>
            <a:ext cx="4142875" cy="2807983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cs-CZ" sz="1600" b="1" dirty="0">
                <a:solidFill>
                  <a:srgbClr val="D62051"/>
                </a:solidFill>
              </a:rPr>
              <a:t>Květen	</a:t>
            </a:r>
            <a:r>
              <a:rPr lang="cs-CZ" sz="1600" dirty="0">
                <a:solidFill>
                  <a:srgbClr val="D62051"/>
                </a:solidFill>
              </a:rPr>
              <a:t>	</a:t>
            </a:r>
            <a:r>
              <a:rPr lang="cs-CZ" sz="1600" b="1" dirty="0">
                <a:solidFill>
                  <a:srgbClr val="D62051"/>
                </a:solidFill>
              </a:rPr>
              <a:t>3 010 560</a:t>
            </a:r>
          </a:p>
          <a:p>
            <a:r>
              <a:rPr lang="cs-CZ" sz="1600" dirty="0" err="1"/>
              <a:t>Pfizer</a:t>
            </a:r>
            <a:r>
              <a:rPr lang="cs-CZ" sz="1600" dirty="0"/>
              <a:t>		2 349 360</a:t>
            </a:r>
          </a:p>
          <a:p>
            <a:r>
              <a:rPr lang="cs-CZ" sz="1600" dirty="0"/>
              <a:t>Moderna		354 000 </a:t>
            </a:r>
          </a:p>
          <a:p>
            <a:r>
              <a:rPr lang="cs-CZ" sz="1600" dirty="0" err="1"/>
              <a:t>AstraZeneca</a:t>
            </a:r>
            <a:r>
              <a:rPr lang="cs-CZ" sz="1600" dirty="0"/>
              <a:t>	211 200 </a:t>
            </a:r>
          </a:p>
          <a:p>
            <a:r>
              <a:rPr lang="cs-CZ" sz="1600" dirty="0" err="1"/>
              <a:t>Janssen</a:t>
            </a:r>
            <a:r>
              <a:rPr lang="cs-CZ" sz="1600" dirty="0"/>
              <a:t>		96 000 </a:t>
            </a:r>
          </a:p>
          <a:p>
            <a:endParaRPr lang="cs-CZ" sz="1600" dirty="0"/>
          </a:p>
          <a:p>
            <a:r>
              <a:rPr lang="cs-CZ" sz="1600" b="1" dirty="0">
                <a:solidFill>
                  <a:srgbClr val="D62051"/>
                </a:solidFill>
              </a:rPr>
              <a:t>Červen	</a:t>
            </a:r>
            <a:r>
              <a:rPr lang="cs-CZ" sz="1600" dirty="0">
                <a:solidFill>
                  <a:srgbClr val="D62051"/>
                </a:solidFill>
              </a:rPr>
              <a:t>	</a:t>
            </a:r>
            <a:r>
              <a:rPr lang="cs-CZ" sz="1600" b="1" dirty="0">
                <a:solidFill>
                  <a:srgbClr val="D62051"/>
                </a:solidFill>
              </a:rPr>
              <a:t>3 075 230 -  3 232 230  </a:t>
            </a:r>
          </a:p>
          <a:p>
            <a:r>
              <a:rPr lang="cs-CZ" sz="1600" dirty="0" err="1"/>
              <a:t>Pfizer</a:t>
            </a:r>
            <a:r>
              <a:rPr lang="cs-CZ" sz="1600" dirty="0"/>
              <a:t>		2 455 030  </a:t>
            </a:r>
          </a:p>
          <a:p>
            <a:r>
              <a:rPr lang="cs-CZ" sz="1600" dirty="0"/>
              <a:t>Moderna		307 200  </a:t>
            </a:r>
          </a:p>
          <a:p>
            <a:r>
              <a:rPr lang="cs-CZ" sz="1600" dirty="0" err="1"/>
              <a:t>AstraZeneca</a:t>
            </a:r>
            <a:r>
              <a:rPr lang="cs-CZ" sz="1600" dirty="0"/>
              <a:t>	255 000</a:t>
            </a:r>
          </a:p>
          <a:p>
            <a:r>
              <a:rPr lang="cs-CZ" sz="1600" dirty="0" err="1"/>
              <a:t>Janssen</a:t>
            </a:r>
            <a:r>
              <a:rPr lang="cs-CZ" sz="1600" dirty="0"/>
              <a:t>		58 000 - 215 000 </a:t>
            </a:r>
          </a:p>
        </p:txBody>
      </p:sp>
    </p:spTree>
    <p:extLst>
      <p:ext uri="{BB962C8B-B14F-4D97-AF65-F5344CB8AC3E}">
        <p14:creationId xmlns:p14="http://schemas.microsoft.com/office/powerpoint/2010/main" val="568452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Očkování praktických lékařů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3. 6.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566718" y="1011288"/>
            <a:ext cx="111894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Zapojení praktických lékařů</a:t>
            </a:r>
          </a:p>
        </p:txBody>
      </p:sp>
      <p:sp>
        <p:nvSpPr>
          <p:cNvPr id="4" name="Šipka dolů 3"/>
          <p:cNvSpPr/>
          <p:nvPr/>
        </p:nvSpPr>
        <p:spPr>
          <a:xfrm>
            <a:off x="5573840" y="1699234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57785" y="2665060"/>
            <a:ext cx="11838965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Dle centrální databáze je 72 % samostatných ordinací praktických lékařů zapojeno a registruje osoby k očkování.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Praktičtí lékaři podali více než 679 000 dávek očkování 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registrují celkem více než 407 000 osob.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lvl="0" algn="ctr"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 registrovaných tvoří cca 13 % senioři 80+ a 41 % senioři ve věkové kategorii 70–79 let, 15 </a:t>
            </a:r>
            <a:r>
              <a:rPr lang="cs-CZ" sz="2800" dirty="0">
                <a:solidFill>
                  <a:srgbClr val="000000"/>
                </a:solidFill>
              </a:rPr>
              <a:t>% věková kategorie 65–69 let, 9 % ve věku 60–64 let a zbývajících 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22 % představují chroničtí pacienti a ostatní do 60 let</a:t>
            </a:r>
            <a:r>
              <a:rPr kumimoji="0" lang="cs-CZ" sz="2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  <a:endParaRPr kumimoji="0" lang="cs-CZ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Šipka dolů 7"/>
          <p:cNvSpPr/>
          <p:nvPr/>
        </p:nvSpPr>
        <p:spPr>
          <a:xfrm>
            <a:off x="5579136" y="6155437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226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AF147539-2A00-4AA6-9D81-4C2FD1C3D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063447"/>
              </p:ext>
            </p:extLst>
          </p:nvPr>
        </p:nvGraphicFramePr>
        <p:xfrm>
          <a:off x="5514975" y="1962942"/>
          <a:ext cx="6477000" cy="459024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117391306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69728712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7161969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8326048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5260701"/>
                    </a:ext>
                  </a:extLst>
                </a:gridCol>
              </a:tblGrid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860220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863744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490805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229852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863447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887160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911559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604799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73320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01985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945196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645220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305537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11597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607059"/>
                  </a:ext>
                </a:extLst>
              </a:tr>
            </a:tbl>
          </a:graphicData>
        </a:graphic>
      </p:graphicFrame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252A5807-3455-460B-8E02-9E5D901E2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251072"/>
              </p:ext>
            </p:extLst>
          </p:nvPr>
        </p:nvGraphicFramePr>
        <p:xfrm>
          <a:off x="3124199" y="1962943"/>
          <a:ext cx="1190625" cy="4590240"/>
        </p:xfrm>
        <a:graphic>
          <a:graphicData uri="http://schemas.openxmlformats.org/drawingml/2006/table">
            <a:tbl>
              <a:tblPr/>
              <a:tblGrid>
                <a:gridCol w="1190625">
                  <a:extLst>
                    <a:ext uri="{9D8B030D-6E8A-4147-A177-3AD203B41FA5}">
                      <a16:colId xmlns:a16="http://schemas.microsoft.com/office/drawing/2014/main" val="2145790814"/>
                    </a:ext>
                  </a:extLst>
                </a:gridCol>
              </a:tblGrid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511711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712238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249166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744057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492058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037459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676417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5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56883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462383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957936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B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027528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F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906501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1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12410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B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513516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303531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u praktických lékařů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819774" y="102272"/>
            <a:ext cx="214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3. 6. 2021</a:t>
            </a:r>
            <a:endParaRPr lang="cs-CZ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A8EE1B97-C1E4-4950-859F-0220BC695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663058"/>
              </p:ext>
            </p:extLst>
          </p:nvPr>
        </p:nvGraphicFramePr>
        <p:xfrm>
          <a:off x="200025" y="775888"/>
          <a:ext cx="11795917" cy="5777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3043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99166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85768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01760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779270720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794568240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1429414867"/>
                    </a:ext>
                  </a:extLst>
                </a:gridCol>
              </a:tblGrid>
              <a:tr h="498170">
                <a:tc rowSpan="2">
                  <a:txBody>
                    <a:bodyPr/>
                    <a:lstStyle/>
                    <a:p>
                      <a:pPr algn="l" fontAlgn="b"/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Samostatné ordinace praktického lékaře pro dospělé</a:t>
                      </a:r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podaných dávek v samostatných ordinacích praktického lékaře pro dospělé od 28.2.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694023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ordinací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ordinací s registrovanými osobami k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80+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70-79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60-69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50-59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do 50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442 (61,6 %)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77 188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10 204 (13,2 %)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26 681 (34,6 %)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17 179 (22,3 %)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9 029 (11,7 %)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14 095 (18,3 %)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402 (72,2 %)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56 264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6 662 (11,8 %)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23 359 (41,5 %)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13 663 (24,3 %)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5 516 (9,8 %)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7 064 (12,6 %)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 (66,6 %)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30 493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5 817 (19,1 %)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10 909 (35,8 %)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6 483 (21,3 %)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2 792 (9,2 %)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4 492 (14,7 %)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 (72,1 %)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21 426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2 875 (13,4 %)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8 737 (40,8 %)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5 537 (25,8 %)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2 102 (9,8 %)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2 175 (10,2 %)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 (69,9 %)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23 552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2 240 (9,5 %)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10 156 (43,1 %)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6 812 (28,9 %)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2 290 (9,7 %)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2 054 (8,7 %)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 (65,9 %)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3 138 (10,8 %)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12 083 (41,5 %)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7 059 (24,2 %)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2 788 (9,6 %)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4 068 (14,0 %)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153 (72,2 %)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30 446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5 354 (17,6 %)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10 877 (35,7 %)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6 639 (21,8 %)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3 327 (10,9 %)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4 249 (14,0 %)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205 (78,5 %)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44 529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5 845 (13,1 %)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19 275 (43,3 %)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10 165 (22,8 %)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3 741 (8,4 %)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5 503 (12,4 %)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 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38 464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6 478 (16,8 %)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16 438 (42,7 %)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7 732 (20,1 %)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3 170 (8,2 %)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4 646 (12,1 %)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176 (71,3 %)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22 667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3 228 (14,2 %)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9 468 (41,8 %)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5 185 (22,9 %)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2 240 (9,9 %)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2 546 (11,2 %)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441 (76,4 %)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99 635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13 853 (13,9 %)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44 741 (44,9 %)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23 146 (23,2 %)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8 275 (8,3 %)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9 620 (9,7 %)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232 (76,3 %)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56 393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7 228 (12,8 %)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26 568 (47,1 %)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14 020 (24,9 %)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4 352 (7,7 %)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4 225 (7,5 %)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 (74,9 %)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67 105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16 101 (24,0 %)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28 646 (42,7 %)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12 612 (18,8 %)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4 565 (6,8 %)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5 181 (7,7 %)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401 (72,5 %)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81 764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13 158 (16,1 %)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32 693 (40,0 %)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17 273 (21,1 %)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8 537 (10,4 %)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10 103 (12,4 %)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3 569 (71,5 %)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679 062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102 181 (15,0 %)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280 631 (41,3 %)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153 505 (22,6 %)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62 724 (9,2 %)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80 021 (11,8 %)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8D00FA8F-7BC8-452E-A9D0-4B9FF6F5E1C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095885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2431848-192E-4F04-A0BC-102B082D0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6373"/>
            <a:ext cx="7225619" cy="576000"/>
          </a:xfrm>
        </p:spPr>
        <p:txBody>
          <a:bodyPr>
            <a:noAutofit/>
          </a:bodyPr>
          <a:lstStyle/>
          <a:p>
            <a:r>
              <a:rPr lang="cs-CZ" dirty="0"/>
              <a:t>Vakcinace u praktických lékařů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18D029E6-0B79-4F0E-B5F4-E1C70E9A7666}"/>
              </a:ext>
            </a:extLst>
          </p:cNvPr>
          <p:cNvSpPr txBox="1"/>
          <p:nvPr/>
        </p:nvSpPr>
        <p:spPr>
          <a:xfrm>
            <a:off x="3095626" y="6583202"/>
            <a:ext cx="6372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/>
              <a:t>Zdroj: ISIN – Vakcinace, </a:t>
            </a:r>
            <a:r>
              <a:rPr lang="cs-CZ" sz="1200" b="1" dirty="0">
                <a:solidFill>
                  <a:srgbClr val="C00000"/>
                </a:solidFill>
              </a:rPr>
              <a:t>stav k 3. 6. 2021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C13687F7-5CDF-4412-9E6B-FCF5C1256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6899313"/>
              </p:ext>
            </p:extLst>
          </p:nvPr>
        </p:nvGraphicFramePr>
        <p:xfrm>
          <a:off x="400050" y="592374"/>
          <a:ext cx="11601450" cy="5990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05890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Místa očkování – aplikované dávky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211899" y="3171829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64368"/>
              </p:ext>
            </p:extLst>
          </p:nvPr>
        </p:nvGraphicFramePr>
        <p:xfrm>
          <a:off x="561974" y="759913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826646"/>
              </p:ext>
            </p:extLst>
          </p:nvPr>
        </p:nvGraphicFramePr>
        <p:xfrm>
          <a:off x="9804335" y="1574606"/>
          <a:ext cx="2259393" cy="2606868"/>
        </p:xfrm>
        <a:graphic>
          <a:graphicData uri="http://schemas.openxmlformats.org/drawingml/2006/table">
            <a:tbl>
              <a:tblPr/>
              <a:tblGrid>
                <a:gridCol w="1358965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900428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86895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očkovací místa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4 866 877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86895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praktičtí lékaři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679 062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86895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zařízení*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110 474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EA0D53A2-0000-4EBF-A6B1-C3E04D091849}"/>
              </a:ext>
            </a:extLst>
          </p:cNvPr>
          <p:cNvSpPr/>
          <p:nvPr/>
        </p:nvSpPr>
        <p:spPr>
          <a:xfrm>
            <a:off x="9724707" y="4059739"/>
            <a:ext cx="235749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zdravotnická zařízení MV a MO, zařízení sociálních služeb poskytující zdravotní služby a pod.</a:t>
            </a:r>
          </a:p>
        </p:txBody>
      </p:sp>
    </p:spTree>
    <p:extLst>
      <p:ext uri="{BB962C8B-B14F-4D97-AF65-F5344CB8AC3E}">
        <p14:creationId xmlns:p14="http://schemas.microsoft.com/office/powerpoint/2010/main" val="2732117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62431C77-3094-48A3-9AFE-FEF23564B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318603"/>
              </p:ext>
            </p:extLst>
          </p:nvPr>
        </p:nvGraphicFramePr>
        <p:xfrm>
          <a:off x="2447924" y="1420018"/>
          <a:ext cx="7820028" cy="4694160"/>
        </p:xfrm>
        <a:graphic>
          <a:graphicData uri="http://schemas.openxmlformats.org/drawingml/2006/table">
            <a:tbl>
              <a:tblPr/>
              <a:tblGrid>
                <a:gridCol w="1303338">
                  <a:extLst>
                    <a:ext uri="{9D8B030D-6E8A-4147-A177-3AD203B41FA5}">
                      <a16:colId xmlns:a16="http://schemas.microsoft.com/office/drawing/2014/main" val="4071066173"/>
                    </a:ext>
                  </a:extLst>
                </a:gridCol>
                <a:gridCol w="1303338">
                  <a:extLst>
                    <a:ext uri="{9D8B030D-6E8A-4147-A177-3AD203B41FA5}">
                      <a16:colId xmlns:a16="http://schemas.microsoft.com/office/drawing/2014/main" val="263211907"/>
                    </a:ext>
                  </a:extLst>
                </a:gridCol>
                <a:gridCol w="1303338">
                  <a:extLst>
                    <a:ext uri="{9D8B030D-6E8A-4147-A177-3AD203B41FA5}">
                      <a16:colId xmlns:a16="http://schemas.microsoft.com/office/drawing/2014/main" val="1400286609"/>
                    </a:ext>
                  </a:extLst>
                </a:gridCol>
                <a:gridCol w="1303338">
                  <a:extLst>
                    <a:ext uri="{9D8B030D-6E8A-4147-A177-3AD203B41FA5}">
                      <a16:colId xmlns:a16="http://schemas.microsoft.com/office/drawing/2014/main" val="3297725689"/>
                    </a:ext>
                  </a:extLst>
                </a:gridCol>
                <a:gridCol w="1303338">
                  <a:extLst>
                    <a:ext uri="{9D8B030D-6E8A-4147-A177-3AD203B41FA5}">
                      <a16:colId xmlns:a16="http://schemas.microsoft.com/office/drawing/2014/main" val="1818346799"/>
                    </a:ext>
                  </a:extLst>
                </a:gridCol>
                <a:gridCol w="1303338">
                  <a:extLst>
                    <a:ext uri="{9D8B030D-6E8A-4147-A177-3AD203B41FA5}">
                      <a16:colId xmlns:a16="http://schemas.microsoft.com/office/drawing/2014/main" val="340441571"/>
                    </a:ext>
                  </a:extLst>
                </a:gridCol>
              </a:tblGrid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995632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088714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940839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648562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911828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450649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110038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474835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971195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7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544515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425578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50236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893872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546678"/>
                  </a:ext>
                </a:extLst>
              </a:tr>
              <a:tr h="312944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C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122476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Místa očkování – celkový přehled</a:t>
            </a:r>
          </a:p>
        </p:txBody>
      </p:sp>
      <p:sp>
        <p:nvSpPr>
          <p:cNvPr id="99" name="TextBox 6">
            <a:extLst>
              <a:ext uri="{FF2B5EF4-FFF2-40B4-BE49-F238E27FC236}">
                <a16:creationId xmlns:a16="http://schemas.microsoft.com/office/drawing/2014/main" id="{73476168-D2D4-4361-B47E-C7DC4CD0CECD}"/>
              </a:ext>
            </a:extLst>
          </p:cNvPr>
          <p:cNvSpPr txBox="1"/>
          <p:nvPr/>
        </p:nvSpPr>
        <p:spPr>
          <a:xfrm>
            <a:off x="5892627" y="99623"/>
            <a:ext cx="221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3. 6. 2021</a:t>
            </a:r>
          </a:p>
        </p:txBody>
      </p:sp>
      <p:sp>
        <p:nvSpPr>
          <p:cNvPr id="101" name="Obdélník 100">
            <a:extLst>
              <a:ext uri="{FF2B5EF4-FFF2-40B4-BE49-F238E27FC236}">
                <a16:creationId xmlns:a16="http://schemas.microsoft.com/office/drawing/2014/main" id="{A0FABA55-A6D6-4F85-8AFF-63C0F85B3134}"/>
              </a:ext>
            </a:extLst>
          </p:cNvPr>
          <p:cNvSpPr/>
          <p:nvPr/>
        </p:nvSpPr>
        <p:spPr>
          <a:xfrm>
            <a:off x="3394315" y="6556005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  <p:graphicFrame>
        <p:nvGraphicFramePr>
          <p:cNvPr id="102" name="Table 2">
            <a:extLst>
              <a:ext uri="{FF2B5EF4-FFF2-40B4-BE49-F238E27FC236}">
                <a16:creationId xmlns:a16="http://schemas.microsoft.com/office/drawing/2014/main" id="{00F7EFFD-2BEA-4F45-8134-BF82FCBB7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52090"/>
              </p:ext>
            </p:extLst>
          </p:nvPr>
        </p:nvGraphicFramePr>
        <p:xfrm>
          <a:off x="634134" y="812546"/>
          <a:ext cx="10938740" cy="5301640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808507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779270720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794568240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1429414867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4041696953"/>
                    </a:ext>
                  </a:extLst>
                </a:gridCol>
              </a:tblGrid>
              <a:tr h="303230">
                <a:tc rowSpan="2">
                  <a:txBody>
                    <a:bodyPr/>
                    <a:lstStyle/>
                    <a:p>
                      <a:pPr algn="l" fontAlgn="b"/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Očkovací místa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Praktičtí lékaři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zařízení*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dávek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303230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míst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dávek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míst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dávek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míst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dávek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806 108 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77 188 (8,5 %)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25 575 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908 871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543 046 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56 264 (9,4 %)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913 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600 223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322 077 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30 493 (8,6 %)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2 820 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355 390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277 838 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21 426 (7,0 %)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6 757 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306 021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131 849 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23 552 (15,1 %)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438 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155 839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347 725 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29 136 (7,1 %)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34 804 (8,5 %)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411 665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186 790 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30 446 (13,8 %)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3 787 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221 023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261 624 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44 529 (14,4 %)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3 386 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309 539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201 163 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38 464 (15,8 %)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3 770 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243 397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238 663 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22 667 (8,6 %)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3 115 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264 445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534 789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99 635 (15,5 %)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8 369 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642 793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262 548 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56 393 (17,6 %)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1 956 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320 897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236 224 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67 105 (22,0 %)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2 116 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305 445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516 433 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81 764 (13,4 %)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12 668 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610 865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CELKEM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4 866 877 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679 062 (12,0 %)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110 474 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5 656 413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3" name="Obdélník 102">
            <a:extLst>
              <a:ext uri="{FF2B5EF4-FFF2-40B4-BE49-F238E27FC236}">
                <a16:creationId xmlns:a16="http://schemas.microsoft.com/office/drawing/2014/main" id="{0874FCE3-0F75-4E95-B1E3-9E82AF3C3674}"/>
              </a:ext>
            </a:extLst>
          </p:cNvPr>
          <p:cNvSpPr/>
          <p:nvPr/>
        </p:nvSpPr>
        <p:spPr>
          <a:xfrm>
            <a:off x="7617304" y="6125118"/>
            <a:ext cx="37561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zdravotnická zařízení MV a MO, zařízení sociálních služeb poskytující zdravotní služby a pod.</a:t>
            </a:r>
          </a:p>
        </p:txBody>
      </p:sp>
    </p:spTree>
    <p:extLst>
      <p:ext uri="{BB962C8B-B14F-4D97-AF65-F5344CB8AC3E}">
        <p14:creationId xmlns:p14="http://schemas.microsoft.com/office/powerpoint/2010/main" val="2755030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Přehled dle místa bydliště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3. 6.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11117" y="779609"/>
            <a:ext cx="111894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aplikovaných dávek očkování se liší mezi kraji, nicméně rozdíly</a:t>
            </a: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se postupně vyrovnávají, zejména při hodnocení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dle místa bydliště očkovaného. </a:t>
            </a: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449173" y="2485707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82999" y="3340327"/>
            <a:ext cx="114960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cs-CZ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Pouze cca 70 % všech </a:t>
            </a:r>
            <a:r>
              <a:rPr kumimoji="0" lang="cs-CZ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dávek bylo v Praze aplikováno u obyvatel Prahy; cca 19 % konzumovali obyvatelé Středočeského kraje, 2,0 % obyvatelé Ústeckého kraje a 1,0 % obyvatelé Jihočeského kraje. Obdobně, byť v menším rozsahu proběhla i částečná migrace obyvatel moravských krajů a Vysočiny za očkováním v </a:t>
            </a:r>
            <a:r>
              <a:rPr lang="cs-CZ" sz="2400" dirty="0">
                <a:solidFill>
                  <a:srgbClr val="000000"/>
                </a:solidFill>
              </a:rPr>
              <a:t>JMK. Migrace mezi kraji jsou vzájemné a probíhají zejména v geograficky sousedících oblastech, např. 5 % všech dávek podaných v STČ bylo aplikováno obyvatelům Prahy. </a:t>
            </a:r>
            <a:r>
              <a:rPr kumimoji="0" lang="cs-CZ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 vakcinací do jiného kraje nejvíce míří obyvatelé STČ (26 %), Pardubického kraje (13 %) a </a:t>
            </a:r>
            <a:r>
              <a:rPr lang="cs-CZ" sz="2400" dirty="0">
                <a:solidFill>
                  <a:srgbClr val="000000"/>
                </a:solidFill>
              </a:rPr>
              <a:t>Kraje Vysočina (10 %).</a:t>
            </a:r>
            <a:endParaRPr kumimoji="0" lang="cs-CZ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09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v krajích (</a:t>
            </a:r>
            <a:r>
              <a:rPr lang="cs-CZ" u="sng" dirty="0"/>
              <a:t>podle místa podání</a:t>
            </a:r>
            <a:r>
              <a:rPr lang="cs-CZ" dirty="0"/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9851582"/>
              </p:ext>
            </p:extLst>
          </p:nvPr>
        </p:nvGraphicFramePr>
        <p:xfrm>
          <a:off x="172061" y="1443642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7D7DAEF-8678-4239-947C-9AB224285FDF}"/>
              </a:ext>
            </a:extLst>
          </p:cNvPr>
          <p:cNvSpPr txBox="1"/>
          <p:nvPr/>
        </p:nvSpPr>
        <p:spPr>
          <a:xfrm>
            <a:off x="6890411" y="1117535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 obyvatel</a:t>
            </a:r>
          </a:p>
        </p:txBody>
      </p:sp>
      <p:sp>
        <p:nvSpPr>
          <p:cNvPr id="181" name="Freeform 224">
            <a:extLst>
              <a:ext uri="{FF2B5EF4-FFF2-40B4-BE49-F238E27FC236}">
                <a16:creationId xmlns:a16="http://schemas.microsoft.com/office/drawing/2014/main" id="{0B6A9104-1908-4D50-B347-AA4A8A6EBA01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Freeform 225">
            <a:extLst>
              <a:ext uri="{FF2B5EF4-FFF2-40B4-BE49-F238E27FC236}">
                <a16:creationId xmlns:a16="http://schemas.microsoft.com/office/drawing/2014/main" id="{77651468-2EC0-4490-8E58-577A93E48F00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Freeform 226">
            <a:extLst>
              <a:ext uri="{FF2B5EF4-FFF2-40B4-BE49-F238E27FC236}">
                <a16:creationId xmlns:a16="http://schemas.microsoft.com/office/drawing/2014/main" id="{89D248F1-C874-4693-9ECE-731FEE2F3933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Freeform 227">
            <a:extLst>
              <a:ext uri="{FF2B5EF4-FFF2-40B4-BE49-F238E27FC236}">
                <a16:creationId xmlns:a16="http://schemas.microsoft.com/office/drawing/2014/main" id="{F4059F66-8CD6-44A2-880D-54A4AF5B720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Freeform 228">
            <a:extLst>
              <a:ext uri="{FF2B5EF4-FFF2-40B4-BE49-F238E27FC236}">
                <a16:creationId xmlns:a16="http://schemas.microsoft.com/office/drawing/2014/main" id="{2FFAD3F4-E4A8-49E8-91E8-164670E05B62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Freeform 229">
            <a:extLst>
              <a:ext uri="{FF2B5EF4-FFF2-40B4-BE49-F238E27FC236}">
                <a16:creationId xmlns:a16="http://schemas.microsoft.com/office/drawing/2014/main" id="{F77812FB-07FC-4658-AAE3-6766400F404F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Freeform 230">
            <a:extLst>
              <a:ext uri="{FF2B5EF4-FFF2-40B4-BE49-F238E27FC236}">
                <a16:creationId xmlns:a16="http://schemas.microsoft.com/office/drawing/2014/main" id="{52034A59-76D4-4593-977D-1D3C86D03EFB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Freeform 231">
            <a:extLst>
              <a:ext uri="{FF2B5EF4-FFF2-40B4-BE49-F238E27FC236}">
                <a16:creationId xmlns:a16="http://schemas.microsoft.com/office/drawing/2014/main" id="{5F428FC3-BD8F-4155-97CC-6C212AD56DC2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Freeform 232">
            <a:extLst>
              <a:ext uri="{FF2B5EF4-FFF2-40B4-BE49-F238E27FC236}">
                <a16:creationId xmlns:a16="http://schemas.microsoft.com/office/drawing/2014/main" id="{D4AFB935-819F-4021-9924-80004082D57E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233">
            <a:extLst>
              <a:ext uri="{FF2B5EF4-FFF2-40B4-BE49-F238E27FC236}">
                <a16:creationId xmlns:a16="http://schemas.microsoft.com/office/drawing/2014/main" id="{9B0D2B55-1D79-418A-8909-34CA805DA69B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Freeform 234">
            <a:extLst>
              <a:ext uri="{FF2B5EF4-FFF2-40B4-BE49-F238E27FC236}">
                <a16:creationId xmlns:a16="http://schemas.microsoft.com/office/drawing/2014/main" id="{FE3E5A4D-1D4D-4BE7-9CE5-352DBCB67048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235">
            <a:extLst>
              <a:ext uri="{FF2B5EF4-FFF2-40B4-BE49-F238E27FC236}">
                <a16:creationId xmlns:a16="http://schemas.microsoft.com/office/drawing/2014/main" id="{F0F529E0-BFD8-4154-8424-09F78282855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Freeform 236">
            <a:extLst>
              <a:ext uri="{FF2B5EF4-FFF2-40B4-BE49-F238E27FC236}">
                <a16:creationId xmlns:a16="http://schemas.microsoft.com/office/drawing/2014/main" id="{63C9A6B6-36AF-4D4F-B558-44F17C080A27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Freeform 237">
            <a:extLst>
              <a:ext uri="{FF2B5EF4-FFF2-40B4-BE49-F238E27FC236}">
                <a16:creationId xmlns:a16="http://schemas.microsoft.com/office/drawing/2014/main" id="{A6E4D3FA-AEE9-418F-B92C-A9C8B8891741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Freeform 238">
            <a:extLst>
              <a:ext uri="{FF2B5EF4-FFF2-40B4-BE49-F238E27FC236}">
                <a16:creationId xmlns:a16="http://schemas.microsoft.com/office/drawing/2014/main" id="{9382DC58-EC6D-4D0B-B194-441D40F06CBB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Freeform 239">
            <a:extLst>
              <a:ext uri="{FF2B5EF4-FFF2-40B4-BE49-F238E27FC236}">
                <a16:creationId xmlns:a16="http://schemas.microsoft.com/office/drawing/2014/main" id="{4B18921B-7A82-42F4-848C-9E01EE238E41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Freeform 240">
            <a:extLst>
              <a:ext uri="{FF2B5EF4-FFF2-40B4-BE49-F238E27FC236}">
                <a16:creationId xmlns:a16="http://schemas.microsoft.com/office/drawing/2014/main" id="{6AE03ECD-B257-4DB3-8854-CB10B1856F26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Freeform 241">
            <a:extLst>
              <a:ext uri="{FF2B5EF4-FFF2-40B4-BE49-F238E27FC236}">
                <a16:creationId xmlns:a16="http://schemas.microsoft.com/office/drawing/2014/main" id="{F849C224-45A7-40C4-9452-50C219A8820E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Freeform 242">
            <a:extLst>
              <a:ext uri="{FF2B5EF4-FFF2-40B4-BE49-F238E27FC236}">
                <a16:creationId xmlns:a16="http://schemas.microsoft.com/office/drawing/2014/main" id="{F2D9EA48-20C4-4926-B1A0-FB290B6713B4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Freeform 243">
            <a:extLst>
              <a:ext uri="{FF2B5EF4-FFF2-40B4-BE49-F238E27FC236}">
                <a16:creationId xmlns:a16="http://schemas.microsoft.com/office/drawing/2014/main" id="{6C759338-5D7D-414F-B4D0-ABB9CAEA73CE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Freeform 244">
            <a:extLst>
              <a:ext uri="{FF2B5EF4-FFF2-40B4-BE49-F238E27FC236}">
                <a16:creationId xmlns:a16="http://schemas.microsoft.com/office/drawing/2014/main" id="{E9CF9EC8-B0FA-426A-A878-8DF7D8A389D6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Freeform 245">
            <a:extLst>
              <a:ext uri="{FF2B5EF4-FFF2-40B4-BE49-F238E27FC236}">
                <a16:creationId xmlns:a16="http://schemas.microsoft.com/office/drawing/2014/main" id="{7A416F64-A9C2-4D59-A4FB-D6B4E471835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Freeform 246">
            <a:extLst>
              <a:ext uri="{FF2B5EF4-FFF2-40B4-BE49-F238E27FC236}">
                <a16:creationId xmlns:a16="http://schemas.microsoft.com/office/drawing/2014/main" id="{2B87EEA1-2F57-4D64-BD19-1514A9AA6441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" name="Freeform 247">
            <a:extLst>
              <a:ext uri="{FF2B5EF4-FFF2-40B4-BE49-F238E27FC236}">
                <a16:creationId xmlns:a16="http://schemas.microsoft.com/office/drawing/2014/main" id="{0206BF93-4D86-4FC5-B5A1-F4D646721936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" name="Freeform 248">
            <a:extLst>
              <a:ext uri="{FF2B5EF4-FFF2-40B4-BE49-F238E27FC236}">
                <a16:creationId xmlns:a16="http://schemas.microsoft.com/office/drawing/2014/main" id="{7448FBF9-927B-4132-9C60-EF56D0333FA5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" name="Freeform 249">
            <a:extLst>
              <a:ext uri="{FF2B5EF4-FFF2-40B4-BE49-F238E27FC236}">
                <a16:creationId xmlns:a16="http://schemas.microsoft.com/office/drawing/2014/main" id="{3FA0F636-FFAB-441D-9062-3180FBFF6EBA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" name="Freeform 250">
            <a:extLst>
              <a:ext uri="{FF2B5EF4-FFF2-40B4-BE49-F238E27FC236}">
                <a16:creationId xmlns:a16="http://schemas.microsoft.com/office/drawing/2014/main" id="{2728568C-3436-4C9D-B9C1-825D9E567A5D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Freeform 251">
            <a:extLst>
              <a:ext uri="{FF2B5EF4-FFF2-40B4-BE49-F238E27FC236}">
                <a16:creationId xmlns:a16="http://schemas.microsoft.com/office/drawing/2014/main" id="{E6CF9038-2C80-41A6-94BC-50BBD1CAA881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Freeform 252">
            <a:extLst>
              <a:ext uri="{FF2B5EF4-FFF2-40B4-BE49-F238E27FC236}">
                <a16:creationId xmlns:a16="http://schemas.microsoft.com/office/drawing/2014/main" id="{2DD733FA-38B9-4BA2-B9E6-82EBEE85F868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Freeform 253">
            <a:extLst>
              <a:ext uri="{FF2B5EF4-FFF2-40B4-BE49-F238E27FC236}">
                <a16:creationId xmlns:a16="http://schemas.microsoft.com/office/drawing/2014/main" id="{3C9B9565-D3E8-4174-A913-091D9A1C451B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" name="Freeform 254">
            <a:extLst>
              <a:ext uri="{FF2B5EF4-FFF2-40B4-BE49-F238E27FC236}">
                <a16:creationId xmlns:a16="http://schemas.microsoft.com/office/drawing/2014/main" id="{CE1082C9-C35F-408D-9C85-62A4117AF5BB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Freeform 255">
            <a:extLst>
              <a:ext uri="{FF2B5EF4-FFF2-40B4-BE49-F238E27FC236}">
                <a16:creationId xmlns:a16="http://schemas.microsoft.com/office/drawing/2014/main" id="{8CF1A89A-D5E4-44D1-A81E-39325787283C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3" name="Freeform 256">
            <a:extLst>
              <a:ext uri="{FF2B5EF4-FFF2-40B4-BE49-F238E27FC236}">
                <a16:creationId xmlns:a16="http://schemas.microsoft.com/office/drawing/2014/main" id="{8B0CA435-ACC7-4FD5-9C9C-FA1262A2C323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Freeform 257">
            <a:extLst>
              <a:ext uri="{FF2B5EF4-FFF2-40B4-BE49-F238E27FC236}">
                <a16:creationId xmlns:a16="http://schemas.microsoft.com/office/drawing/2014/main" id="{BC216BD6-3964-4876-A107-C006F84112DA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Freeform 258">
            <a:extLst>
              <a:ext uri="{FF2B5EF4-FFF2-40B4-BE49-F238E27FC236}">
                <a16:creationId xmlns:a16="http://schemas.microsoft.com/office/drawing/2014/main" id="{0AEB6FB7-3F4A-451A-8820-3832459A130A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Freeform 259">
            <a:extLst>
              <a:ext uri="{FF2B5EF4-FFF2-40B4-BE49-F238E27FC236}">
                <a16:creationId xmlns:a16="http://schemas.microsoft.com/office/drawing/2014/main" id="{6FAEF2CB-4523-46E6-BF8A-1E7545E30549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Freeform 260">
            <a:extLst>
              <a:ext uri="{FF2B5EF4-FFF2-40B4-BE49-F238E27FC236}">
                <a16:creationId xmlns:a16="http://schemas.microsoft.com/office/drawing/2014/main" id="{0239DF2D-150D-47F7-81D0-C02ADFCCC09E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Freeform 261">
            <a:extLst>
              <a:ext uri="{FF2B5EF4-FFF2-40B4-BE49-F238E27FC236}">
                <a16:creationId xmlns:a16="http://schemas.microsoft.com/office/drawing/2014/main" id="{A6B15975-9BF5-497B-8828-F7F96DDB9678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Freeform 262">
            <a:extLst>
              <a:ext uri="{FF2B5EF4-FFF2-40B4-BE49-F238E27FC236}">
                <a16:creationId xmlns:a16="http://schemas.microsoft.com/office/drawing/2014/main" id="{D6FE1D06-324E-4538-B42F-50E43DF47E8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Freeform 263">
            <a:extLst>
              <a:ext uri="{FF2B5EF4-FFF2-40B4-BE49-F238E27FC236}">
                <a16:creationId xmlns:a16="http://schemas.microsoft.com/office/drawing/2014/main" id="{0E85BB07-8A3B-42F3-BF00-734A1D005C45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solidFill>
            <a:srgbClr val="315397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Freeform 264">
            <a:extLst>
              <a:ext uri="{FF2B5EF4-FFF2-40B4-BE49-F238E27FC236}">
                <a16:creationId xmlns:a16="http://schemas.microsoft.com/office/drawing/2014/main" id="{72E897BA-5AC2-4D2A-8023-EE4F9FBC9327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Freeform 265">
            <a:extLst>
              <a:ext uri="{FF2B5EF4-FFF2-40B4-BE49-F238E27FC236}">
                <a16:creationId xmlns:a16="http://schemas.microsoft.com/office/drawing/2014/main" id="{8FB11F28-B0D8-47C1-938F-A2AE9BC0E266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Freeform 266">
            <a:extLst>
              <a:ext uri="{FF2B5EF4-FFF2-40B4-BE49-F238E27FC236}">
                <a16:creationId xmlns:a16="http://schemas.microsoft.com/office/drawing/2014/main" id="{A8EA0E96-2F9D-4E52-8268-591498E5BC7D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Freeform 267">
            <a:extLst>
              <a:ext uri="{FF2B5EF4-FFF2-40B4-BE49-F238E27FC236}">
                <a16:creationId xmlns:a16="http://schemas.microsoft.com/office/drawing/2014/main" id="{F25634BD-D69E-473C-B079-44087595D35B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Freeform 268">
            <a:extLst>
              <a:ext uri="{FF2B5EF4-FFF2-40B4-BE49-F238E27FC236}">
                <a16:creationId xmlns:a16="http://schemas.microsoft.com/office/drawing/2014/main" id="{A703C9E0-01E8-404E-9DA1-698768E29AC9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6" name="Freeform 269">
            <a:extLst>
              <a:ext uri="{FF2B5EF4-FFF2-40B4-BE49-F238E27FC236}">
                <a16:creationId xmlns:a16="http://schemas.microsoft.com/office/drawing/2014/main" id="{A61F8EFC-E525-41A8-8291-BFAB76324FAA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7" name="Freeform 270">
            <a:extLst>
              <a:ext uri="{FF2B5EF4-FFF2-40B4-BE49-F238E27FC236}">
                <a16:creationId xmlns:a16="http://schemas.microsoft.com/office/drawing/2014/main" id="{9E37A2F5-BFCC-451E-9C36-41F9544A97D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Freeform 271">
            <a:extLst>
              <a:ext uri="{FF2B5EF4-FFF2-40B4-BE49-F238E27FC236}">
                <a16:creationId xmlns:a16="http://schemas.microsoft.com/office/drawing/2014/main" id="{74AF8986-15FE-4DEA-AD57-6011920532E4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Freeform 272">
            <a:extLst>
              <a:ext uri="{FF2B5EF4-FFF2-40B4-BE49-F238E27FC236}">
                <a16:creationId xmlns:a16="http://schemas.microsoft.com/office/drawing/2014/main" id="{082990D4-F3F4-4E1F-A3DD-DF4D8F30C26D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0" name="Freeform 273">
            <a:extLst>
              <a:ext uri="{FF2B5EF4-FFF2-40B4-BE49-F238E27FC236}">
                <a16:creationId xmlns:a16="http://schemas.microsoft.com/office/drawing/2014/main" id="{A4F6EA75-4F6B-4787-B71F-E5878E3A0297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Freeform 274">
            <a:extLst>
              <a:ext uri="{FF2B5EF4-FFF2-40B4-BE49-F238E27FC236}">
                <a16:creationId xmlns:a16="http://schemas.microsoft.com/office/drawing/2014/main" id="{5EA7C0AA-55AE-4DBA-81B1-D0BA181F55DA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Freeform 275">
            <a:extLst>
              <a:ext uri="{FF2B5EF4-FFF2-40B4-BE49-F238E27FC236}">
                <a16:creationId xmlns:a16="http://schemas.microsoft.com/office/drawing/2014/main" id="{9CF13C67-4633-4241-AA47-4298CC15437A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3" name="Freeform 276">
            <a:extLst>
              <a:ext uri="{FF2B5EF4-FFF2-40B4-BE49-F238E27FC236}">
                <a16:creationId xmlns:a16="http://schemas.microsoft.com/office/drawing/2014/main" id="{4A155FF8-F79B-47E2-9E26-92BA2E00F991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Freeform 277">
            <a:extLst>
              <a:ext uri="{FF2B5EF4-FFF2-40B4-BE49-F238E27FC236}">
                <a16:creationId xmlns:a16="http://schemas.microsoft.com/office/drawing/2014/main" id="{1F8935AB-3A30-41C8-96CC-C7D71B9DD30F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Freeform 278">
            <a:extLst>
              <a:ext uri="{FF2B5EF4-FFF2-40B4-BE49-F238E27FC236}">
                <a16:creationId xmlns:a16="http://schemas.microsoft.com/office/drawing/2014/main" id="{F86E65A0-0A2C-4CC7-B2F3-947E0D4242C2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 279">
            <a:extLst>
              <a:ext uri="{FF2B5EF4-FFF2-40B4-BE49-F238E27FC236}">
                <a16:creationId xmlns:a16="http://schemas.microsoft.com/office/drawing/2014/main" id="{44EFCD4A-45DE-410A-A3C4-B972FAF93F0A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Freeform 280">
            <a:extLst>
              <a:ext uri="{FF2B5EF4-FFF2-40B4-BE49-F238E27FC236}">
                <a16:creationId xmlns:a16="http://schemas.microsoft.com/office/drawing/2014/main" id="{54478A0B-92C7-4C7C-985F-89EBB8B53B8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Freeform 281">
            <a:extLst>
              <a:ext uri="{FF2B5EF4-FFF2-40B4-BE49-F238E27FC236}">
                <a16:creationId xmlns:a16="http://schemas.microsoft.com/office/drawing/2014/main" id="{9F5AD7C4-6623-4CB5-A55F-4B6DDFA9337C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Freeform 282">
            <a:extLst>
              <a:ext uri="{FF2B5EF4-FFF2-40B4-BE49-F238E27FC236}">
                <a16:creationId xmlns:a16="http://schemas.microsoft.com/office/drawing/2014/main" id="{9A809131-3D8C-4483-8E72-095B1A36DDEA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Freeform 283">
            <a:extLst>
              <a:ext uri="{FF2B5EF4-FFF2-40B4-BE49-F238E27FC236}">
                <a16:creationId xmlns:a16="http://schemas.microsoft.com/office/drawing/2014/main" id="{05D02C98-11ED-443F-93A8-3C18DAF8E1F0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Freeform 284">
            <a:extLst>
              <a:ext uri="{FF2B5EF4-FFF2-40B4-BE49-F238E27FC236}">
                <a16:creationId xmlns:a16="http://schemas.microsoft.com/office/drawing/2014/main" id="{1CB6C04B-6EE9-4766-AAD1-94E024D85B73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2" name="Freeform 285">
            <a:extLst>
              <a:ext uri="{FF2B5EF4-FFF2-40B4-BE49-F238E27FC236}">
                <a16:creationId xmlns:a16="http://schemas.microsoft.com/office/drawing/2014/main" id="{08A93988-5B41-411B-A655-B945FFA7C986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Freeform 286">
            <a:extLst>
              <a:ext uri="{FF2B5EF4-FFF2-40B4-BE49-F238E27FC236}">
                <a16:creationId xmlns:a16="http://schemas.microsoft.com/office/drawing/2014/main" id="{8724B12F-6731-4838-ACEE-65D95324E650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4" name="Freeform 287">
            <a:extLst>
              <a:ext uri="{FF2B5EF4-FFF2-40B4-BE49-F238E27FC236}">
                <a16:creationId xmlns:a16="http://schemas.microsoft.com/office/drawing/2014/main" id="{F94AEE6A-2E40-4982-BABA-35028205E985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" name="Freeform 288">
            <a:extLst>
              <a:ext uri="{FF2B5EF4-FFF2-40B4-BE49-F238E27FC236}">
                <a16:creationId xmlns:a16="http://schemas.microsoft.com/office/drawing/2014/main" id="{F5124FB5-1020-4708-90B7-B38F35C8A667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6" name="Freeform 289">
            <a:extLst>
              <a:ext uri="{FF2B5EF4-FFF2-40B4-BE49-F238E27FC236}">
                <a16:creationId xmlns:a16="http://schemas.microsoft.com/office/drawing/2014/main" id="{463EE6D5-0306-436E-9E9F-1BE32A367BFC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7" name="Freeform 290">
            <a:extLst>
              <a:ext uri="{FF2B5EF4-FFF2-40B4-BE49-F238E27FC236}">
                <a16:creationId xmlns:a16="http://schemas.microsoft.com/office/drawing/2014/main" id="{B2DAB78F-F125-437E-9EFA-DC3D3F09042B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8" name="Freeform 291">
            <a:extLst>
              <a:ext uri="{FF2B5EF4-FFF2-40B4-BE49-F238E27FC236}">
                <a16:creationId xmlns:a16="http://schemas.microsoft.com/office/drawing/2014/main" id="{A4DFD73F-B4C1-4923-A898-65A921BAE8A9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9" name="Freeform 292">
            <a:extLst>
              <a:ext uri="{FF2B5EF4-FFF2-40B4-BE49-F238E27FC236}">
                <a16:creationId xmlns:a16="http://schemas.microsoft.com/office/drawing/2014/main" id="{0BFB0321-78B8-4AFC-B7BC-51A36D2A18F9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Freeform 293">
            <a:extLst>
              <a:ext uri="{FF2B5EF4-FFF2-40B4-BE49-F238E27FC236}">
                <a16:creationId xmlns:a16="http://schemas.microsoft.com/office/drawing/2014/main" id="{0162E864-9FAE-47BE-9CB3-0153C4C77351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" name="Rectangle 294">
            <a:extLst>
              <a:ext uri="{FF2B5EF4-FFF2-40B4-BE49-F238E27FC236}">
                <a16:creationId xmlns:a16="http://schemas.microsoft.com/office/drawing/2014/main" id="{C28D643E-EE62-4E3C-8116-CD34AA13B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743" y="4658674"/>
            <a:ext cx="3342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STC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2" name="Rectangle 295">
            <a:extLst>
              <a:ext uri="{FF2B5EF4-FFF2-40B4-BE49-F238E27FC236}">
                <a16:creationId xmlns:a16="http://schemas.microsoft.com/office/drawing/2014/main" id="{D32E63CA-123B-424D-8D10-1741A98CE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844" y="5609045"/>
            <a:ext cx="326653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JHC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3" name="Rectangle 296">
            <a:extLst>
              <a:ext uri="{FF2B5EF4-FFF2-40B4-BE49-F238E27FC236}">
                <a16:creationId xmlns:a16="http://schemas.microsoft.com/office/drawing/2014/main" id="{BA08BA65-FA7B-4BE3-B75B-C40EBD178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1615" y="4929613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4" name="Rectangle 297">
            <a:extLst>
              <a:ext uri="{FF2B5EF4-FFF2-40B4-BE49-F238E27FC236}">
                <a16:creationId xmlns:a16="http://schemas.microsoft.com/office/drawing/2014/main" id="{879AE9DB-9E6F-465B-81C7-754B6797D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7548" y="5586119"/>
            <a:ext cx="324960" cy="19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JMK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5" name="Rectangle 298">
            <a:extLst>
              <a:ext uri="{FF2B5EF4-FFF2-40B4-BE49-F238E27FC236}">
                <a16:creationId xmlns:a16="http://schemas.microsoft.com/office/drawing/2014/main" id="{943662ED-FDBA-4F9B-8CA5-9CA452771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5453" y="5146365"/>
            <a:ext cx="3304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VYS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6" name="Rectangle 299">
            <a:extLst>
              <a:ext uri="{FF2B5EF4-FFF2-40B4-BE49-F238E27FC236}">
                <a16:creationId xmlns:a16="http://schemas.microsoft.com/office/drawing/2014/main" id="{1CAD1657-3C71-431E-8EEB-C76D9638C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5071" y="5367284"/>
            <a:ext cx="226000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7" name="Rectangle 300">
            <a:extLst>
              <a:ext uri="{FF2B5EF4-FFF2-40B4-BE49-F238E27FC236}">
                <a16:creationId xmlns:a16="http://schemas.microsoft.com/office/drawing/2014/main" id="{40D68B8A-61C7-45E5-88C6-8D5059947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184" y="3674956"/>
            <a:ext cx="239292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8" name="Rectangle 301">
            <a:extLst>
              <a:ext uri="{FF2B5EF4-FFF2-40B4-BE49-F238E27FC236}">
                <a16:creationId xmlns:a16="http://schemas.microsoft.com/office/drawing/2014/main" id="{A7934045-FC72-49D0-848D-9FFC3A97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6262" y="4539877"/>
            <a:ext cx="35324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MSK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9" name="Rectangle 302">
            <a:extLst>
              <a:ext uri="{FF2B5EF4-FFF2-40B4-BE49-F238E27FC236}">
                <a16:creationId xmlns:a16="http://schemas.microsoft.com/office/drawing/2014/main" id="{62583F7F-B66A-4E21-8F46-70740F68C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3225" y="4917108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0" name="Rectangle 303">
            <a:extLst>
              <a:ext uri="{FF2B5EF4-FFF2-40B4-BE49-F238E27FC236}">
                <a16:creationId xmlns:a16="http://schemas.microsoft.com/office/drawing/2014/main" id="{9B850361-0A99-41C5-9F6A-992542928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2256" y="447318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1" name="Rectangle 304">
            <a:extLst>
              <a:ext uri="{FF2B5EF4-FFF2-40B4-BE49-F238E27FC236}">
                <a16:creationId xmlns:a16="http://schemas.microsoft.com/office/drawing/2014/main" id="{2729B6C3-6722-4756-80EF-C4E3381A0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0524" y="3847923"/>
            <a:ext cx="252588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HKK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2" name="Rectangle 305">
            <a:extLst>
              <a:ext uri="{FF2B5EF4-FFF2-40B4-BE49-F238E27FC236}">
                <a16:creationId xmlns:a16="http://schemas.microsoft.com/office/drawing/2014/main" id="{5529669F-886B-4D6A-ABB4-DC5297C0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1614" y="3373340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LBK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3" name="Rectangle 306">
            <a:extLst>
              <a:ext uri="{FF2B5EF4-FFF2-40B4-BE49-F238E27FC236}">
                <a16:creationId xmlns:a16="http://schemas.microsoft.com/office/drawing/2014/main" id="{178AB1FC-887A-4690-A016-B3D384B42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660" y="407094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KVK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4" name="Rectangle 307">
            <a:extLst>
              <a:ext uri="{FF2B5EF4-FFF2-40B4-BE49-F238E27FC236}">
                <a16:creationId xmlns:a16="http://schemas.microsoft.com/office/drawing/2014/main" id="{8DAABAA8-62E8-4559-8C30-5D6C13A94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852" y="4256433"/>
            <a:ext cx="341846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PHA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6" name="TextBox 7">
            <a:extLst>
              <a:ext uri="{FF2B5EF4-FFF2-40B4-BE49-F238E27FC236}">
                <a16:creationId xmlns:a16="http://schemas.microsoft.com/office/drawing/2014/main" id="{26B45494-8F6C-4C0C-ACA6-ADCA4E105859}"/>
              </a:ext>
            </a:extLst>
          </p:cNvPr>
          <p:cNvSpPr txBox="1"/>
          <p:nvPr/>
        </p:nvSpPr>
        <p:spPr>
          <a:xfrm>
            <a:off x="1319629" y="1136585"/>
            <a:ext cx="3958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 obyvatel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7EB195F-BFA8-4945-B916-741F39DC6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587874"/>
              </p:ext>
            </p:extLst>
          </p:nvPr>
        </p:nvGraphicFramePr>
        <p:xfrm>
          <a:off x="5162255" y="1223938"/>
          <a:ext cx="730372" cy="5192955"/>
        </p:xfrm>
        <a:graphic>
          <a:graphicData uri="http://schemas.openxmlformats.org/drawingml/2006/table">
            <a:tbl>
              <a:tblPr/>
              <a:tblGrid>
                <a:gridCol w="730372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</a:t>
                      </a:r>
                      <a:r>
                        <a:rPr lang="cs-CZ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vakcino-vaných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648 124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221 086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253 759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464 841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111 618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220 585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4 054 617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191 572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218 376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439 632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299 707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225 801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157 262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174 037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428 217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99" name="TextBox 6">
            <a:extLst>
              <a:ext uri="{FF2B5EF4-FFF2-40B4-BE49-F238E27FC236}">
                <a16:creationId xmlns:a16="http://schemas.microsoft.com/office/drawing/2014/main" id="{73476168-D2D4-4361-B47E-C7DC4CD0CECD}"/>
              </a:ext>
            </a:extLst>
          </p:cNvPr>
          <p:cNvSpPr txBox="1"/>
          <p:nvPr/>
        </p:nvSpPr>
        <p:spPr>
          <a:xfrm>
            <a:off x="5892627" y="99623"/>
            <a:ext cx="221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3. 6. 2021</a:t>
            </a:r>
          </a:p>
        </p:txBody>
      </p:sp>
      <p:sp>
        <p:nvSpPr>
          <p:cNvPr id="108" name="TextovéPole 107"/>
          <p:cNvSpPr txBox="1"/>
          <p:nvPr/>
        </p:nvSpPr>
        <p:spPr>
          <a:xfrm>
            <a:off x="783996" y="692518"/>
            <a:ext cx="332156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unikátních osob (nikoli dávek)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6" name="Rectangle 4">
            <a:extLst>
              <a:ext uri="{FF2B5EF4-FFF2-40B4-BE49-F238E27FC236}">
                <a16:creationId xmlns:a16="http://schemas.microsoft.com/office/drawing/2014/main" id="{B5311BF1-5ED9-41AC-B92C-E95A673A93F0}"/>
              </a:ext>
            </a:extLst>
          </p:cNvPr>
          <p:cNvSpPr/>
          <p:nvPr/>
        </p:nvSpPr>
        <p:spPr>
          <a:xfrm>
            <a:off x="9916369" y="1937440"/>
            <a:ext cx="203210" cy="203210"/>
          </a:xfrm>
          <a:prstGeom prst="rect">
            <a:avLst/>
          </a:prstGeom>
          <a:solidFill>
            <a:srgbClr val="3153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7" name="Rectangle 99">
            <a:extLst>
              <a:ext uri="{FF2B5EF4-FFF2-40B4-BE49-F238E27FC236}">
                <a16:creationId xmlns:a16="http://schemas.microsoft.com/office/drawing/2014/main" id="{799246A8-1EE1-4A4D-B48B-91BA6E17A535}"/>
              </a:ext>
            </a:extLst>
          </p:cNvPr>
          <p:cNvSpPr/>
          <p:nvPr/>
        </p:nvSpPr>
        <p:spPr>
          <a:xfrm>
            <a:off x="9916369" y="2285148"/>
            <a:ext cx="203210" cy="203210"/>
          </a:xfrm>
          <a:prstGeom prst="rect">
            <a:avLst/>
          </a:prstGeom>
          <a:solidFill>
            <a:srgbClr val="7191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8" name="Rectangle 100">
            <a:extLst>
              <a:ext uri="{FF2B5EF4-FFF2-40B4-BE49-F238E27FC236}">
                <a16:creationId xmlns:a16="http://schemas.microsoft.com/office/drawing/2014/main" id="{C67230FF-6DD9-4760-85BE-4FDD4D9517B1}"/>
              </a:ext>
            </a:extLst>
          </p:cNvPr>
          <p:cNvSpPr/>
          <p:nvPr/>
        </p:nvSpPr>
        <p:spPr>
          <a:xfrm>
            <a:off x="9916369" y="2632856"/>
            <a:ext cx="203210" cy="203210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9" name="Rectangle 101">
            <a:extLst>
              <a:ext uri="{FF2B5EF4-FFF2-40B4-BE49-F238E27FC236}">
                <a16:creationId xmlns:a16="http://schemas.microsoft.com/office/drawing/2014/main" id="{763E2ECD-5C44-46EF-819F-F5018A03A639}"/>
              </a:ext>
            </a:extLst>
          </p:cNvPr>
          <p:cNvSpPr/>
          <p:nvPr/>
        </p:nvSpPr>
        <p:spPr>
          <a:xfrm>
            <a:off x="9916369" y="2980564"/>
            <a:ext cx="203210" cy="20321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0" name="TextBox 103">
            <a:extLst>
              <a:ext uri="{FF2B5EF4-FFF2-40B4-BE49-F238E27FC236}">
                <a16:creationId xmlns:a16="http://schemas.microsoft.com/office/drawing/2014/main" id="{70E915B1-6478-48E4-BC21-9CFED2EFEE84}"/>
              </a:ext>
            </a:extLst>
          </p:cNvPr>
          <p:cNvSpPr txBox="1"/>
          <p:nvPr/>
        </p:nvSpPr>
        <p:spPr>
          <a:xfrm>
            <a:off x="10178905" y="2904051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35,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1" name="TextBox 104">
            <a:extLst>
              <a:ext uri="{FF2B5EF4-FFF2-40B4-BE49-F238E27FC236}">
                <a16:creationId xmlns:a16="http://schemas.microsoft.com/office/drawing/2014/main" id="{5BAE935E-F72F-4C15-BC63-2D6B6878BE37}"/>
              </a:ext>
            </a:extLst>
          </p:cNvPr>
          <p:cNvSpPr txBox="1"/>
          <p:nvPr/>
        </p:nvSpPr>
        <p:spPr>
          <a:xfrm>
            <a:off x="10192137" y="2569570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35,00–39,99</a:t>
            </a:r>
          </a:p>
        </p:txBody>
      </p:sp>
      <p:sp>
        <p:nvSpPr>
          <p:cNvPr id="122" name="TextBox 105">
            <a:extLst>
              <a:ext uri="{FF2B5EF4-FFF2-40B4-BE49-F238E27FC236}">
                <a16:creationId xmlns:a16="http://schemas.microsoft.com/office/drawing/2014/main" id="{A2AE923E-B0B2-4B49-96E8-D6CC366A2C88}"/>
              </a:ext>
            </a:extLst>
          </p:cNvPr>
          <p:cNvSpPr txBox="1"/>
          <p:nvPr/>
        </p:nvSpPr>
        <p:spPr>
          <a:xfrm>
            <a:off x="10178451" y="2219187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40,00–44,99</a:t>
            </a:r>
          </a:p>
        </p:txBody>
      </p:sp>
      <p:sp>
        <p:nvSpPr>
          <p:cNvPr id="123" name="TextBox 106">
            <a:extLst>
              <a:ext uri="{FF2B5EF4-FFF2-40B4-BE49-F238E27FC236}">
                <a16:creationId xmlns:a16="http://schemas.microsoft.com/office/drawing/2014/main" id="{34BA619D-FA91-4782-9BC5-4373585B8F99}"/>
              </a:ext>
            </a:extLst>
          </p:cNvPr>
          <p:cNvSpPr txBox="1"/>
          <p:nvPr/>
        </p:nvSpPr>
        <p:spPr>
          <a:xfrm>
            <a:off x="10159693" y="1858889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≥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45,0</a:t>
            </a:r>
          </a:p>
        </p:txBody>
      </p:sp>
      <p:sp>
        <p:nvSpPr>
          <p:cNvPr id="101" name="Obdélník 100">
            <a:extLst>
              <a:ext uri="{FF2B5EF4-FFF2-40B4-BE49-F238E27FC236}">
                <a16:creationId xmlns:a16="http://schemas.microsoft.com/office/drawing/2014/main" id="{A0FABA55-A6D6-4F85-8AFF-63C0F85B3134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317354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v krajích (</a:t>
            </a:r>
            <a:r>
              <a:rPr lang="cs-CZ" u="sng" dirty="0"/>
              <a:t>podle místa bydliště</a:t>
            </a:r>
            <a:r>
              <a:rPr lang="cs-CZ" dirty="0"/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4450088"/>
              </p:ext>
            </p:extLst>
          </p:nvPr>
        </p:nvGraphicFramePr>
        <p:xfrm>
          <a:off x="172061" y="1443642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7D7DAEF-8678-4239-947C-9AB224285FDF}"/>
              </a:ext>
            </a:extLst>
          </p:cNvPr>
          <p:cNvSpPr txBox="1"/>
          <p:nvPr/>
        </p:nvSpPr>
        <p:spPr>
          <a:xfrm>
            <a:off x="6890411" y="1117535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 obyvatel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2E392B-240E-4C0F-AD74-974F8D3293FC}"/>
              </a:ext>
            </a:extLst>
          </p:cNvPr>
          <p:cNvSpPr/>
          <p:nvPr/>
        </p:nvSpPr>
        <p:spPr>
          <a:xfrm>
            <a:off x="9916369" y="1937440"/>
            <a:ext cx="203210" cy="203210"/>
          </a:xfrm>
          <a:prstGeom prst="rect">
            <a:avLst/>
          </a:prstGeom>
          <a:solidFill>
            <a:srgbClr val="3153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73343B1-38DB-4454-BEC7-7D783C80D202}"/>
              </a:ext>
            </a:extLst>
          </p:cNvPr>
          <p:cNvSpPr/>
          <p:nvPr/>
        </p:nvSpPr>
        <p:spPr>
          <a:xfrm>
            <a:off x="9916369" y="2285148"/>
            <a:ext cx="203210" cy="203210"/>
          </a:xfrm>
          <a:prstGeom prst="rect">
            <a:avLst/>
          </a:prstGeom>
          <a:solidFill>
            <a:srgbClr val="7191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400BFFE-C06B-4B17-AE74-5D4CCABA1F19}"/>
              </a:ext>
            </a:extLst>
          </p:cNvPr>
          <p:cNvSpPr/>
          <p:nvPr/>
        </p:nvSpPr>
        <p:spPr>
          <a:xfrm>
            <a:off x="9916369" y="2632856"/>
            <a:ext cx="203210" cy="203210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0607D2D-10F6-4550-A76A-3631C17394BF}"/>
              </a:ext>
            </a:extLst>
          </p:cNvPr>
          <p:cNvSpPr/>
          <p:nvPr/>
        </p:nvSpPr>
        <p:spPr>
          <a:xfrm>
            <a:off x="9916369" y="2980564"/>
            <a:ext cx="203210" cy="20321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16C5501-0A0D-483E-9980-85832796A62C}"/>
              </a:ext>
            </a:extLst>
          </p:cNvPr>
          <p:cNvSpPr txBox="1"/>
          <p:nvPr/>
        </p:nvSpPr>
        <p:spPr>
          <a:xfrm>
            <a:off x="10178905" y="2904051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36,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824DF73-D1DC-4B67-9B05-DA2B841A6A02}"/>
              </a:ext>
            </a:extLst>
          </p:cNvPr>
          <p:cNvSpPr txBox="1"/>
          <p:nvPr/>
        </p:nvSpPr>
        <p:spPr>
          <a:xfrm>
            <a:off x="10192137" y="2569570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36,00–37,49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234E8BA-E79D-46F8-95EB-7AB2E601299E}"/>
              </a:ext>
            </a:extLst>
          </p:cNvPr>
          <p:cNvSpPr txBox="1"/>
          <p:nvPr/>
        </p:nvSpPr>
        <p:spPr>
          <a:xfrm>
            <a:off x="10178451" y="2219187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37,50–38,99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7F0896-A4D3-4EE1-86C6-EACE5FA93733}"/>
              </a:ext>
            </a:extLst>
          </p:cNvPr>
          <p:cNvSpPr txBox="1"/>
          <p:nvPr/>
        </p:nvSpPr>
        <p:spPr>
          <a:xfrm>
            <a:off x="10159693" y="1858889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≥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39,0</a:t>
            </a:r>
          </a:p>
        </p:txBody>
      </p:sp>
      <p:sp>
        <p:nvSpPr>
          <p:cNvPr id="181" name="Freeform 224">
            <a:extLst>
              <a:ext uri="{FF2B5EF4-FFF2-40B4-BE49-F238E27FC236}">
                <a16:creationId xmlns:a16="http://schemas.microsoft.com/office/drawing/2014/main" id="{0B6A9104-1908-4D50-B347-AA4A8A6EBA01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Freeform 225">
            <a:extLst>
              <a:ext uri="{FF2B5EF4-FFF2-40B4-BE49-F238E27FC236}">
                <a16:creationId xmlns:a16="http://schemas.microsoft.com/office/drawing/2014/main" id="{77651468-2EC0-4490-8E58-577A93E48F00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Freeform 226">
            <a:extLst>
              <a:ext uri="{FF2B5EF4-FFF2-40B4-BE49-F238E27FC236}">
                <a16:creationId xmlns:a16="http://schemas.microsoft.com/office/drawing/2014/main" id="{89D248F1-C874-4693-9ECE-731FEE2F3933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Freeform 227">
            <a:extLst>
              <a:ext uri="{FF2B5EF4-FFF2-40B4-BE49-F238E27FC236}">
                <a16:creationId xmlns:a16="http://schemas.microsoft.com/office/drawing/2014/main" id="{F4059F66-8CD6-44A2-880D-54A4AF5B720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Freeform 228">
            <a:extLst>
              <a:ext uri="{FF2B5EF4-FFF2-40B4-BE49-F238E27FC236}">
                <a16:creationId xmlns:a16="http://schemas.microsoft.com/office/drawing/2014/main" id="{2FFAD3F4-E4A8-49E8-91E8-164670E05B62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Freeform 229">
            <a:extLst>
              <a:ext uri="{FF2B5EF4-FFF2-40B4-BE49-F238E27FC236}">
                <a16:creationId xmlns:a16="http://schemas.microsoft.com/office/drawing/2014/main" id="{F77812FB-07FC-4658-AAE3-6766400F404F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Freeform 230">
            <a:extLst>
              <a:ext uri="{FF2B5EF4-FFF2-40B4-BE49-F238E27FC236}">
                <a16:creationId xmlns:a16="http://schemas.microsoft.com/office/drawing/2014/main" id="{52034A59-76D4-4593-977D-1D3C86D03EFB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Freeform 231">
            <a:extLst>
              <a:ext uri="{FF2B5EF4-FFF2-40B4-BE49-F238E27FC236}">
                <a16:creationId xmlns:a16="http://schemas.microsoft.com/office/drawing/2014/main" id="{5F428FC3-BD8F-4155-97CC-6C212AD56DC2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Freeform 232">
            <a:extLst>
              <a:ext uri="{FF2B5EF4-FFF2-40B4-BE49-F238E27FC236}">
                <a16:creationId xmlns:a16="http://schemas.microsoft.com/office/drawing/2014/main" id="{D4AFB935-819F-4021-9924-80004082D57E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233">
            <a:extLst>
              <a:ext uri="{FF2B5EF4-FFF2-40B4-BE49-F238E27FC236}">
                <a16:creationId xmlns:a16="http://schemas.microsoft.com/office/drawing/2014/main" id="{9B0D2B55-1D79-418A-8909-34CA805DA69B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Freeform 234">
            <a:extLst>
              <a:ext uri="{FF2B5EF4-FFF2-40B4-BE49-F238E27FC236}">
                <a16:creationId xmlns:a16="http://schemas.microsoft.com/office/drawing/2014/main" id="{FE3E5A4D-1D4D-4BE7-9CE5-352DBCB67048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235">
            <a:extLst>
              <a:ext uri="{FF2B5EF4-FFF2-40B4-BE49-F238E27FC236}">
                <a16:creationId xmlns:a16="http://schemas.microsoft.com/office/drawing/2014/main" id="{F0F529E0-BFD8-4154-8424-09F78282855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Freeform 236">
            <a:extLst>
              <a:ext uri="{FF2B5EF4-FFF2-40B4-BE49-F238E27FC236}">
                <a16:creationId xmlns:a16="http://schemas.microsoft.com/office/drawing/2014/main" id="{63C9A6B6-36AF-4D4F-B558-44F17C080A27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Freeform 237">
            <a:extLst>
              <a:ext uri="{FF2B5EF4-FFF2-40B4-BE49-F238E27FC236}">
                <a16:creationId xmlns:a16="http://schemas.microsoft.com/office/drawing/2014/main" id="{A6E4D3FA-AEE9-418F-B92C-A9C8B8891741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Freeform 238">
            <a:extLst>
              <a:ext uri="{FF2B5EF4-FFF2-40B4-BE49-F238E27FC236}">
                <a16:creationId xmlns:a16="http://schemas.microsoft.com/office/drawing/2014/main" id="{9382DC58-EC6D-4D0B-B194-441D40F06CBB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Freeform 239">
            <a:extLst>
              <a:ext uri="{FF2B5EF4-FFF2-40B4-BE49-F238E27FC236}">
                <a16:creationId xmlns:a16="http://schemas.microsoft.com/office/drawing/2014/main" id="{4B18921B-7A82-42F4-848C-9E01EE238E41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Freeform 240">
            <a:extLst>
              <a:ext uri="{FF2B5EF4-FFF2-40B4-BE49-F238E27FC236}">
                <a16:creationId xmlns:a16="http://schemas.microsoft.com/office/drawing/2014/main" id="{6AE03ECD-B257-4DB3-8854-CB10B1856F26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Freeform 241">
            <a:extLst>
              <a:ext uri="{FF2B5EF4-FFF2-40B4-BE49-F238E27FC236}">
                <a16:creationId xmlns:a16="http://schemas.microsoft.com/office/drawing/2014/main" id="{F849C224-45A7-40C4-9452-50C219A8820E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Freeform 242">
            <a:extLst>
              <a:ext uri="{FF2B5EF4-FFF2-40B4-BE49-F238E27FC236}">
                <a16:creationId xmlns:a16="http://schemas.microsoft.com/office/drawing/2014/main" id="{F2D9EA48-20C4-4926-B1A0-FB290B6713B4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Freeform 243">
            <a:extLst>
              <a:ext uri="{FF2B5EF4-FFF2-40B4-BE49-F238E27FC236}">
                <a16:creationId xmlns:a16="http://schemas.microsoft.com/office/drawing/2014/main" id="{6C759338-5D7D-414F-B4D0-ABB9CAEA73CE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Freeform 244">
            <a:extLst>
              <a:ext uri="{FF2B5EF4-FFF2-40B4-BE49-F238E27FC236}">
                <a16:creationId xmlns:a16="http://schemas.microsoft.com/office/drawing/2014/main" id="{E9CF9EC8-B0FA-426A-A878-8DF7D8A389D6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Freeform 245">
            <a:extLst>
              <a:ext uri="{FF2B5EF4-FFF2-40B4-BE49-F238E27FC236}">
                <a16:creationId xmlns:a16="http://schemas.microsoft.com/office/drawing/2014/main" id="{7A416F64-A9C2-4D59-A4FB-D6B4E471835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Freeform 246">
            <a:extLst>
              <a:ext uri="{FF2B5EF4-FFF2-40B4-BE49-F238E27FC236}">
                <a16:creationId xmlns:a16="http://schemas.microsoft.com/office/drawing/2014/main" id="{2B87EEA1-2F57-4D64-BD19-1514A9AA6441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" name="Freeform 247">
            <a:extLst>
              <a:ext uri="{FF2B5EF4-FFF2-40B4-BE49-F238E27FC236}">
                <a16:creationId xmlns:a16="http://schemas.microsoft.com/office/drawing/2014/main" id="{0206BF93-4D86-4FC5-B5A1-F4D646721936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" name="Freeform 248">
            <a:extLst>
              <a:ext uri="{FF2B5EF4-FFF2-40B4-BE49-F238E27FC236}">
                <a16:creationId xmlns:a16="http://schemas.microsoft.com/office/drawing/2014/main" id="{7448FBF9-927B-4132-9C60-EF56D0333FA5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" name="Freeform 249">
            <a:extLst>
              <a:ext uri="{FF2B5EF4-FFF2-40B4-BE49-F238E27FC236}">
                <a16:creationId xmlns:a16="http://schemas.microsoft.com/office/drawing/2014/main" id="{3FA0F636-FFAB-441D-9062-3180FBFF6EBA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" name="Freeform 250">
            <a:extLst>
              <a:ext uri="{FF2B5EF4-FFF2-40B4-BE49-F238E27FC236}">
                <a16:creationId xmlns:a16="http://schemas.microsoft.com/office/drawing/2014/main" id="{2728568C-3436-4C9D-B9C1-825D9E567A5D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Freeform 251">
            <a:extLst>
              <a:ext uri="{FF2B5EF4-FFF2-40B4-BE49-F238E27FC236}">
                <a16:creationId xmlns:a16="http://schemas.microsoft.com/office/drawing/2014/main" id="{E6CF9038-2C80-41A6-94BC-50BBD1CAA881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Freeform 252">
            <a:extLst>
              <a:ext uri="{FF2B5EF4-FFF2-40B4-BE49-F238E27FC236}">
                <a16:creationId xmlns:a16="http://schemas.microsoft.com/office/drawing/2014/main" id="{2DD733FA-38B9-4BA2-B9E6-82EBEE85F868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Freeform 253">
            <a:extLst>
              <a:ext uri="{FF2B5EF4-FFF2-40B4-BE49-F238E27FC236}">
                <a16:creationId xmlns:a16="http://schemas.microsoft.com/office/drawing/2014/main" id="{3C9B9565-D3E8-4174-A913-091D9A1C451B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" name="Freeform 254">
            <a:extLst>
              <a:ext uri="{FF2B5EF4-FFF2-40B4-BE49-F238E27FC236}">
                <a16:creationId xmlns:a16="http://schemas.microsoft.com/office/drawing/2014/main" id="{CE1082C9-C35F-408D-9C85-62A4117AF5BB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Freeform 255">
            <a:extLst>
              <a:ext uri="{FF2B5EF4-FFF2-40B4-BE49-F238E27FC236}">
                <a16:creationId xmlns:a16="http://schemas.microsoft.com/office/drawing/2014/main" id="{8CF1A89A-D5E4-44D1-A81E-39325787283C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3" name="Freeform 256">
            <a:extLst>
              <a:ext uri="{FF2B5EF4-FFF2-40B4-BE49-F238E27FC236}">
                <a16:creationId xmlns:a16="http://schemas.microsoft.com/office/drawing/2014/main" id="{8B0CA435-ACC7-4FD5-9C9C-FA1262A2C323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Freeform 257">
            <a:extLst>
              <a:ext uri="{FF2B5EF4-FFF2-40B4-BE49-F238E27FC236}">
                <a16:creationId xmlns:a16="http://schemas.microsoft.com/office/drawing/2014/main" id="{BC216BD6-3964-4876-A107-C006F84112DA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Freeform 258">
            <a:extLst>
              <a:ext uri="{FF2B5EF4-FFF2-40B4-BE49-F238E27FC236}">
                <a16:creationId xmlns:a16="http://schemas.microsoft.com/office/drawing/2014/main" id="{0AEB6FB7-3F4A-451A-8820-3832459A130A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Freeform 259">
            <a:extLst>
              <a:ext uri="{FF2B5EF4-FFF2-40B4-BE49-F238E27FC236}">
                <a16:creationId xmlns:a16="http://schemas.microsoft.com/office/drawing/2014/main" id="{6FAEF2CB-4523-46E6-BF8A-1E7545E30549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Freeform 260">
            <a:extLst>
              <a:ext uri="{FF2B5EF4-FFF2-40B4-BE49-F238E27FC236}">
                <a16:creationId xmlns:a16="http://schemas.microsoft.com/office/drawing/2014/main" id="{0239DF2D-150D-47F7-81D0-C02ADFCCC09E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Freeform 261">
            <a:extLst>
              <a:ext uri="{FF2B5EF4-FFF2-40B4-BE49-F238E27FC236}">
                <a16:creationId xmlns:a16="http://schemas.microsoft.com/office/drawing/2014/main" id="{A6B15975-9BF5-497B-8828-F7F96DDB9678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Freeform 262">
            <a:extLst>
              <a:ext uri="{FF2B5EF4-FFF2-40B4-BE49-F238E27FC236}">
                <a16:creationId xmlns:a16="http://schemas.microsoft.com/office/drawing/2014/main" id="{D6FE1D06-324E-4538-B42F-50E43DF47E8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Freeform 263">
            <a:extLst>
              <a:ext uri="{FF2B5EF4-FFF2-40B4-BE49-F238E27FC236}">
                <a16:creationId xmlns:a16="http://schemas.microsoft.com/office/drawing/2014/main" id="{0E85BB07-8A3B-42F3-BF00-734A1D005C45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Freeform 264">
            <a:extLst>
              <a:ext uri="{FF2B5EF4-FFF2-40B4-BE49-F238E27FC236}">
                <a16:creationId xmlns:a16="http://schemas.microsoft.com/office/drawing/2014/main" id="{72E897BA-5AC2-4D2A-8023-EE4F9FBC9327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Freeform 265">
            <a:extLst>
              <a:ext uri="{FF2B5EF4-FFF2-40B4-BE49-F238E27FC236}">
                <a16:creationId xmlns:a16="http://schemas.microsoft.com/office/drawing/2014/main" id="{8FB11F28-B0D8-47C1-938F-A2AE9BC0E266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Freeform 266">
            <a:extLst>
              <a:ext uri="{FF2B5EF4-FFF2-40B4-BE49-F238E27FC236}">
                <a16:creationId xmlns:a16="http://schemas.microsoft.com/office/drawing/2014/main" id="{A8EA0E96-2F9D-4E52-8268-591498E5BC7D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Freeform 267">
            <a:extLst>
              <a:ext uri="{FF2B5EF4-FFF2-40B4-BE49-F238E27FC236}">
                <a16:creationId xmlns:a16="http://schemas.microsoft.com/office/drawing/2014/main" id="{F25634BD-D69E-473C-B079-44087595D35B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Freeform 268">
            <a:extLst>
              <a:ext uri="{FF2B5EF4-FFF2-40B4-BE49-F238E27FC236}">
                <a16:creationId xmlns:a16="http://schemas.microsoft.com/office/drawing/2014/main" id="{A703C9E0-01E8-404E-9DA1-698768E29AC9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6" name="Freeform 269">
            <a:extLst>
              <a:ext uri="{FF2B5EF4-FFF2-40B4-BE49-F238E27FC236}">
                <a16:creationId xmlns:a16="http://schemas.microsoft.com/office/drawing/2014/main" id="{A61F8EFC-E525-41A8-8291-BFAB76324FAA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7" name="Freeform 270">
            <a:extLst>
              <a:ext uri="{FF2B5EF4-FFF2-40B4-BE49-F238E27FC236}">
                <a16:creationId xmlns:a16="http://schemas.microsoft.com/office/drawing/2014/main" id="{9E37A2F5-BFCC-451E-9C36-41F9544A97D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Freeform 271">
            <a:extLst>
              <a:ext uri="{FF2B5EF4-FFF2-40B4-BE49-F238E27FC236}">
                <a16:creationId xmlns:a16="http://schemas.microsoft.com/office/drawing/2014/main" id="{74AF8986-15FE-4DEA-AD57-6011920532E4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Freeform 272">
            <a:extLst>
              <a:ext uri="{FF2B5EF4-FFF2-40B4-BE49-F238E27FC236}">
                <a16:creationId xmlns:a16="http://schemas.microsoft.com/office/drawing/2014/main" id="{082990D4-F3F4-4E1F-A3DD-DF4D8F30C26D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0" name="Freeform 273">
            <a:extLst>
              <a:ext uri="{FF2B5EF4-FFF2-40B4-BE49-F238E27FC236}">
                <a16:creationId xmlns:a16="http://schemas.microsoft.com/office/drawing/2014/main" id="{A4F6EA75-4F6B-4787-B71F-E5878E3A0297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Freeform 274">
            <a:extLst>
              <a:ext uri="{FF2B5EF4-FFF2-40B4-BE49-F238E27FC236}">
                <a16:creationId xmlns:a16="http://schemas.microsoft.com/office/drawing/2014/main" id="{5EA7C0AA-55AE-4DBA-81B1-D0BA181F55DA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F2F2F2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Freeform 275">
            <a:extLst>
              <a:ext uri="{FF2B5EF4-FFF2-40B4-BE49-F238E27FC236}">
                <a16:creationId xmlns:a16="http://schemas.microsoft.com/office/drawing/2014/main" id="{9CF13C67-4633-4241-AA47-4298CC15437A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3" name="Freeform 276">
            <a:extLst>
              <a:ext uri="{FF2B5EF4-FFF2-40B4-BE49-F238E27FC236}">
                <a16:creationId xmlns:a16="http://schemas.microsoft.com/office/drawing/2014/main" id="{4A155FF8-F79B-47E2-9E26-92BA2E00F991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Freeform 277">
            <a:extLst>
              <a:ext uri="{FF2B5EF4-FFF2-40B4-BE49-F238E27FC236}">
                <a16:creationId xmlns:a16="http://schemas.microsoft.com/office/drawing/2014/main" id="{1F8935AB-3A30-41C8-96CC-C7D71B9DD30F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Freeform 278">
            <a:extLst>
              <a:ext uri="{FF2B5EF4-FFF2-40B4-BE49-F238E27FC236}">
                <a16:creationId xmlns:a16="http://schemas.microsoft.com/office/drawing/2014/main" id="{F86E65A0-0A2C-4CC7-B2F3-947E0D4242C2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 279">
            <a:extLst>
              <a:ext uri="{FF2B5EF4-FFF2-40B4-BE49-F238E27FC236}">
                <a16:creationId xmlns:a16="http://schemas.microsoft.com/office/drawing/2014/main" id="{44EFCD4A-45DE-410A-A3C4-B972FAF93F0A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Freeform 280">
            <a:extLst>
              <a:ext uri="{FF2B5EF4-FFF2-40B4-BE49-F238E27FC236}">
                <a16:creationId xmlns:a16="http://schemas.microsoft.com/office/drawing/2014/main" id="{54478A0B-92C7-4C7C-985F-89EBB8B53B8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Freeform 281">
            <a:extLst>
              <a:ext uri="{FF2B5EF4-FFF2-40B4-BE49-F238E27FC236}">
                <a16:creationId xmlns:a16="http://schemas.microsoft.com/office/drawing/2014/main" id="{9F5AD7C4-6623-4CB5-A55F-4B6DDFA9337C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31539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Freeform 282">
            <a:extLst>
              <a:ext uri="{FF2B5EF4-FFF2-40B4-BE49-F238E27FC236}">
                <a16:creationId xmlns:a16="http://schemas.microsoft.com/office/drawing/2014/main" id="{9A809131-3D8C-4483-8E72-095B1A36DDEA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Freeform 283">
            <a:extLst>
              <a:ext uri="{FF2B5EF4-FFF2-40B4-BE49-F238E27FC236}">
                <a16:creationId xmlns:a16="http://schemas.microsoft.com/office/drawing/2014/main" id="{05D02C98-11ED-443F-93A8-3C18DAF8E1F0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Freeform 284">
            <a:extLst>
              <a:ext uri="{FF2B5EF4-FFF2-40B4-BE49-F238E27FC236}">
                <a16:creationId xmlns:a16="http://schemas.microsoft.com/office/drawing/2014/main" id="{1CB6C04B-6EE9-4766-AAD1-94E024D85B73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2" name="Freeform 285">
            <a:extLst>
              <a:ext uri="{FF2B5EF4-FFF2-40B4-BE49-F238E27FC236}">
                <a16:creationId xmlns:a16="http://schemas.microsoft.com/office/drawing/2014/main" id="{08A93988-5B41-411B-A655-B945FFA7C986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Freeform 286">
            <a:extLst>
              <a:ext uri="{FF2B5EF4-FFF2-40B4-BE49-F238E27FC236}">
                <a16:creationId xmlns:a16="http://schemas.microsoft.com/office/drawing/2014/main" id="{8724B12F-6731-4838-ACEE-65D95324E650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4" name="Freeform 287">
            <a:extLst>
              <a:ext uri="{FF2B5EF4-FFF2-40B4-BE49-F238E27FC236}">
                <a16:creationId xmlns:a16="http://schemas.microsoft.com/office/drawing/2014/main" id="{F94AEE6A-2E40-4982-BABA-35028205E985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" name="Freeform 288">
            <a:extLst>
              <a:ext uri="{FF2B5EF4-FFF2-40B4-BE49-F238E27FC236}">
                <a16:creationId xmlns:a16="http://schemas.microsoft.com/office/drawing/2014/main" id="{F5124FB5-1020-4708-90B7-B38F35C8A667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6" name="Freeform 289">
            <a:extLst>
              <a:ext uri="{FF2B5EF4-FFF2-40B4-BE49-F238E27FC236}">
                <a16:creationId xmlns:a16="http://schemas.microsoft.com/office/drawing/2014/main" id="{463EE6D5-0306-436E-9E9F-1BE32A367BFC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7" name="Freeform 290">
            <a:extLst>
              <a:ext uri="{FF2B5EF4-FFF2-40B4-BE49-F238E27FC236}">
                <a16:creationId xmlns:a16="http://schemas.microsoft.com/office/drawing/2014/main" id="{B2DAB78F-F125-437E-9EFA-DC3D3F09042B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8" name="Freeform 291">
            <a:extLst>
              <a:ext uri="{FF2B5EF4-FFF2-40B4-BE49-F238E27FC236}">
                <a16:creationId xmlns:a16="http://schemas.microsoft.com/office/drawing/2014/main" id="{A4DFD73F-B4C1-4923-A898-65A921BAE8A9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9" name="Freeform 292">
            <a:extLst>
              <a:ext uri="{FF2B5EF4-FFF2-40B4-BE49-F238E27FC236}">
                <a16:creationId xmlns:a16="http://schemas.microsoft.com/office/drawing/2014/main" id="{0BFB0321-78B8-4AFC-B7BC-51A36D2A18F9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Freeform 293">
            <a:extLst>
              <a:ext uri="{FF2B5EF4-FFF2-40B4-BE49-F238E27FC236}">
                <a16:creationId xmlns:a16="http://schemas.microsoft.com/office/drawing/2014/main" id="{0162E864-9FAE-47BE-9CB3-0153C4C77351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" name="Rectangle 294">
            <a:extLst>
              <a:ext uri="{FF2B5EF4-FFF2-40B4-BE49-F238E27FC236}">
                <a16:creationId xmlns:a16="http://schemas.microsoft.com/office/drawing/2014/main" id="{C28D643E-EE62-4E3C-8116-CD34AA13B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743" y="4658674"/>
            <a:ext cx="3342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STC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2" name="Rectangle 295">
            <a:extLst>
              <a:ext uri="{FF2B5EF4-FFF2-40B4-BE49-F238E27FC236}">
                <a16:creationId xmlns:a16="http://schemas.microsoft.com/office/drawing/2014/main" id="{D32E63CA-123B-424D-8D10-1741A98CE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844" y="5609045"/>
            <a:ext cx="326653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JHC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3" name="Rectangle 296">
            <a:extLst>
              <a:ext uri="{FF2B5EF4-FFF2-40B4-BE49-F238E27FC236}">
                <a16:creationId xmlns:a16="http://schemas.microsoft.com/office/drawing/2014/main" id="{BA08BA65-FA7B-4BE3-B75B-C40EBD178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1615" y="4929613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4" name="Rectangle 297">
            <a:extLst>
              <a:ext uri="{FF2B5EF4-FFF2-40B4-BE49-F238E27FC236}">
                <a16:creationId xmlns:a16="http://schemas.microsoft.com/office/drawing/2014/main" id="{879AE9DB-9E6F-465B-81C7-754B6797D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7548" y="5586119"/>
            <a:ext cx="324960" cy="19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JMK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5" name="Rectangle 298">
            <a:extLst>
              <a:ext uri="{FF2B5EF4-FFF2-40B4-BE49-F238E27FC236}">
                <a16:creationId xmlns:a16="http://schemas.microsoft.com/office/drawing/2014/main" id="{943662ED-FDBA-4F9B-8CA5-9CA452771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5453" y="5146365"/>
            <a:ext cx="3304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VYS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6" name="Rectangle 299">
            <a:extLst>
              <a:ext uri="{FF2B5EF4-FFF2-40B4-BE49-F238E27FC236}">
                <a16:creationId xmlns:a16="http://schemas.microsoft.com/office/drawing/2014/main" id="{1CAD1657-3C71-431E-8EEB-C76D9638C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5071" y="5367284"/>
            <a:ext cx="226000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7" name="Rectangle 300">
            <a:extLst>
              <a:ext uri="{FF2B5EF4-FFF2-40B4-BE49-F238E27FC236}">
                <a16:creationId xmlns:a16="http://schemas.microsoft.com/office/drawing/2014/main" id="{40D68B8A-61C7-45E5-88C6-8D5059947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184" y="3674956"/>
            <a:ext cx="239292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8" name="Rectangle 301">
            <a:extLst>
              <a:ext uri="{FF2B5EF4-FFF2-40B4-BE49-F238E27FC236}">
                <a16:creationId xmlns:a16="http://schemas.microsoft.com/office/drawing/2014/main" id="{A7934045-FC72-49D0-848D-9FFC3A97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6262" y="4539877"/>
            <a:ext cx="35324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MSK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9" name="Rectangle 302">
            <a:extLst>
              <a:ext uri="{FF2B5EF4-FFF2-40B4-BE49-F238E27FC236}">
                <a16:creationId xmlns:a16="http://schemas.microsoft.com/office/drawing/2014/main" id="{62583F7F-B66A-4E21-8F46-70740F68C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3225" y="4917108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0" name="Rectangle 303">
            <a:extLst>
              <a:ext uri="{FF2B5EF4-FFF2-40B4-BE49-F238E27FC236}">
                <a16:creationId xmlns:a16="http://schemas.microsoft.com/office/drawing/2014/main" id="{9B850361-0A99-41C5-9F6A-992542928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2256" y="447318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1" name="Rectangle 304">
            <a:extLst>
              <a:ext uri="{FF2B5EF4-FFF2-40B4-BE49-F238E27FC236}">
                <a16:creationId xmlns:a16="http://schemas.microsoft.com/office/drawing/2014/main" id="{2729B6C3-6722-4756-80EF-C4E3381A0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0524" y="3847923"/>
            <a:ext cx="252588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HKK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2" name="Rectangle 305">
            <a:extLst>
              <a:ext uri="{FF2B5EF4-FFF2-40B4-BE49-F238E27FC236}">
                <a16:creationId xmlns:a16="http://schemas.microsoft.com/office/drawing/2014/main" id="{5529669F-886B-4D6A-ABB4-DC5297C0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1614" y="3373340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LBK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3" name="Rectangle 306">
            <a:extLst>
              <a:ext uri="{FF2B5EF4-FFF2-40B4-BE49-F238E27FC236}">
                <a16:creationId xmlns:a16="http://schemas.microsoft.com/office/drawing/2014/main" id="{178AB1FC-887A-4690-A016-B3D384B42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660" y="407094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KVK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4" name="Rectangle 307">
            <a:extLst>
              <a:ext uri="{FF2B5EF4-FFF2-40B4-BE49-F238E27FC236}">
                <a16:creationId xmlns:a16="http://schemas.microsoft.com/office/drawing/2014/main" id="{8DAABAA8-62E8-4559-8C30-5D6C13A94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852" y="4256433"/>
            <a:ext cx="341846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PHA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6" name="TextBox 7">
            <a:extLst>
              <a:ext uri="{FF2B5EF4-FFF2-40B4-BE49-F238E27FC236}">
                <a16:creationId xmlns:a16="http://schemas.microsoft.com/office/drawing/2014/main" id="{26B45494-8F6C-4C0C-ACA6-ADCA4E105859}"/>
              </a:ext>
            </a:extLst>
          </p:cNvPr>
          <p:cNvSpPr txBox="1"/>
          <p:nvPr/>
        </p:nvSpPr>
        <p:spPr>
          <a:xfrm>
            <a:off x="1319629" y="1136585"/>
            <a:ext cx="3958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 obyvatel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7EB195F-BFA8-4945-B916-741F39DC6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422751"/>
              </p:ext>
            </p:extLst>
          </p:nvPr>
        </p:nvGraphicFramePr>
        <p:xfrm>
          <a:off x="5162255" y="1223938"/>
          <a:ext cx="730372" cy="5192955"/>
        </p:xfrm>
        <a:graphic>
          <a:graphicData uri="http://schemas.openxmlformats.org/drawingml/2006/table">
            <a:tbl>
              <a:tblPr/>
              <a:tblGrid>
                <a:gridCol w="730372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</a:t>
                      </a:r>
                      <a:r>
                        <a:rPr lang="cs-CZ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vakcino-vaných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201 849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250 463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213 193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454 288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4 054 617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218 245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306 066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109 827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516 572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218 367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492 168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434 098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225 586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158 098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186 247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99" name="TextBox 6">
            <a:extLst>
              <a:ext uri="{FF2B5EF4-FFF2-40B4-BE49-F238E27FC236}">
                <a16:creationId xmlns:a16="http://schemas.microsoft.com/office/drawing/2014/main" id="{73476168-D2D4-4361-B47E-C7DC4CD0CECD}"/>
              </a:ext>
            </a:extLst>
          </p:cNvPr>
          <p:cNvSpPr txBox="1"/>
          <p:nvPr/>
        </p:nvSpPr>
        <p:spPr>
          <a:xfrm>
            <a:off x="5810250" y="99623"/>
            <a:ext cx="238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3. 6. 2021</a:t>
            </a:r>
          </a:p>
        </p:txBody>
      </p:sp>
      <p:sp>
        <p:nvSpPr>
          <p:cNvPr id="108" name="TextovéPole 107"/>
          <p:cNvSpPr txBox="1"/>
          <p:nvPr/>
        </p:nvSpPr>
        <p:spPr>
          <a:xfrm>
            <a:off x="783996" y="697148"/>
            <a:ext cx="332156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unikátních osob (nikoli dávek)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6E91BDFE-6512-417D-AECA-5707BFBB91D5}"/>
              </a:ext>
            </a:extLst>
          </p:cNvPr>
          <p:cNvSpPr/>
          <p:nvPr/>
        </p:nvSpPr>
        <p:spPr>
          <a:xfrm>
            <a:off x="1214957" y="6481378"/>
            <a:ext cx="45945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Bydliště není uvedeno u </a:t>
            </a:r>
            <a:r>
              <a:rPr lang="cs-CZ" sz="1200" dirty="0">
                <a:solidFill>
                  <a:srgbClr val="000000"/>
                </a:solidFill>
              </a:rPr>
              <a:t>69 550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osob z počáteční fáze vakcinace</a:t>
            </a:r>
          </a:p>
        </p:txBody>
      </p:sp>
      <p:sp>
        <p:nvSpPr>
          <p:cNvPr id="103" name="Obdélník 102">
            <a:extLst>
              <a:ext uri="{FF2B5EF4-FFF2-40B4-BE49-F238E27FC236}">
                <a16:creationId xmlns:a16="http://schemas.microsoft.com/office/drawing/2014/main" id="{F994E4CD-FA4E-4A9F-877A-7C82D4A14E12}"/>
              </a:ext>
            </a:extLst>
          </p:cNvPr>
          <p:cNvSpPr/>
          <p:nvPr/>
        </p:nvSpPr>
        <p:spPr>
          <a:xfrm>
            <a:off x="6841454" y="6583680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740245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B16C1CB2-9B11-4E96-97B7-C3DAB472C60E}"/>
              </a:ext>
            </a:extLst>
          </p:cNvPr>
          <p:cNvGraphicFramePr>
            <a:graphicFrameLocks noGrp="1"/>
          </p:cNvGraphicFramePr>
          <p:nvPr/>
        </p:nvGraphicFramePr>
        <p:xfrm>
          <a:off x="2386861" y="1275951"/>
          <a:ext cx="9624165" cy="5287605"/>
        </p:xfrm>
        <a:graphic>
          <a:graphicData uri="http://schemas.openxmlformats.org/drawingml/2006/table">
            <a:tbl>
              <a:tblPr/>
              <a:tblGrid>
                <a:gridCol w="641611">
                  <a:extLst>
                    <a:ext uri="{9D8B030D-6E8A-4147-A177-3AD203B41FA5}">
                      <a16:colId xmlns:a16="http://schemas.microsoft.com/office/drawing/2014/main" val="2294296102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720240854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1664724366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1473358856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576532973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3993107035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3710579976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1435420825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3361375948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647708535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2198420813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3123871441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2966499704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3000244261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217843147"/>
                    </a:ext>
                  </a:extLst>
                </a:gridCol>
              </a:tblGrid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A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4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678469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527454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456853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191749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766383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692037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490254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131321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61514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608898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026181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658673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972444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610260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8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09739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426603"/>
              </p:ext>
            </p:extLst>
          </p:nvPr>
        </p:nvGraphicFramePr>
        <p:xfrm>
          <a:off x="143088" y="696869"/>
          <a:ext cx="11867943" cy="5866689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637447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17056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356670231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010596797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556683558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4175382340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795437690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422071925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947635609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1060881626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19790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01039"/>
                  </a:ext>
                </a:extLst>
              </a:tr>
              <a:tr h="38602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Počet dávek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KVK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LBK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HKK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neuvedeno*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908 871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640 258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172 248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16 249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600 223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29 042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531 814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355 390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334 726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306 021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289 221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155 839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145 870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411 665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392 229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221 023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206 804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309 539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279 015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13 983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243 397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228 855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264 445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251 762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642 793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602 427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320 897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301 922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305 445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286 680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610 865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585 117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5 656 413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692 701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720 957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352 063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306 760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154 316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423 312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223 201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298 819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261 977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279 518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630 895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320 407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304 097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602 738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84 652</a:t>
                      </a:r>
                      <a:b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43820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3. 6. 2021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4196BAF-5EC1-4DF8-938E-5797D064ED1B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kumimoji="0" lang="cs-CZ" sz="11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002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Zadávání dat o očkování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FD7B51-0CCF-4695-BA40-1F340C87D5BF}"/>
              </a:ext>
            </a:extLst>
          </p:cNvPr>
          <p:cNvSpPr txBox="1"/>
          <p:nvPr/>
        </p:nvSpPr>
        <p:spPr>
          <a:xfrm>
            <a:off x="6474745" y="6608511"/>
            <a:ext cx="28978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</a:t>
            </a:r>
            <a:r>
              <a:rPr lang="cs-CZ" sz="1100" dirty="0"/>
              <a:t>osoby s alespoň 1 dávkou vakcíny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39307-4EF2-4A2A-AC89-D8C56FF8E1C7}"/>
              </a:ext>
            </a:extLst>
          </p:cNvPr>
          <p:cNvSpPr txBox="1"/>
          <p:nvPr/>
        </p:nvSpPr>
        <p:spPr>
          <a:xfrm>
            <a:off x="6475293" y="2898180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/>
              <a:t>Počet očkovaných </a:t>
            </a:r>
          </a:p>
          <a:p>
            <a:pPr algn="ctr"/>
            <a:r>
              <a:rPr lang="cs-CZ" dirty="0"/>
              <a:t>celkem*</a:t>
            </a:r>
            <a:r>
              <a:rPr lang="en-US" dirty="0"/>
              <a:t>: </a:t>
            </a:r>
            <a:r>
              <a:rPr lang="cs-CZ" b="1" dirty="0"/>
              <a:t>3 242 387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51750-B367-46D1-9188-497DD32FA800}"/>
              </a:ext>
            </a:extLst>
          </p:cNvPr>
          <p:cNvSpPr txBox="1"/>
          <p:nvPr/>
        </p:nvSpPr>
        <p:spPr>
          <a:xfrm>
            <a:off x="9302537" y="2898181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 </a:t>
            </a:r>
          </a:p>
          <a:p>
            <a:r>
              <a:rPr lang="en-US" dirty="0"/>
              <a:t>2</a:t>
            </a:r>
            <a:r>
              <a:rPr lang="cs-CZ" dirty="0"/>
              <a:t>. dávkou</a:t>
            </a:r>
            <a:r>
              <a:rPr lang="en-US" dirty="0"/>
              <a:t>: </a:t>
            </a:r>
            <a:r>
              <a:rPr lang="en-US" b="1" dirty="0"/>
              <a:t>1 278 177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568278" y="2560699"/>
            <a:ext cx="5015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 err="1"/>
              <a:t>Comirnaty</a:t>
            </a:r>
            <a:r>
              <a:rPr lang="cs-CZ" b="1" dirty="0"/>
              <a:t> (</a:t>
            </a:r>
            <a:r>
              <a:rPr lang="cs-CZ" b="1" dirty="0" err="1"/>
              <a:t>BioNTech</a:t>
            </a:r>
            <a:r>
              <a:rPr lang="cs-CZ" b="1" dirty="0"/>
              <a:t> </a:t>
            </a:r>
            <a:r>
              <a:rPr lang="cs-CZ" b="1" dirty="0" err="1"/>
              <a:t>Manufacturing</a:t>
            </a:r>
            <a:r>
              <a:rPr lang="cs-CZ" b="1" dirty="0"/>
              <a:t> </a:t>
            </a:r>
            <a:r>
              <a:rPr lang="cs-CZ" b="1" dirty="0" err="1"/>
              <a:t>GmbH</a:t>
            </a:r>
            <a:r>
              <a:rPr lang="cs-CZ" b="1" dirty="0"/>
              <a:t>)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244981E4-7974-43D4-948D-20A60F272BD4}"/>
              </a:ext>
            </a:extLst>
          </p:cNvPr>
          <p:cNvSpPr txBox="1"/>
          <p:nvPr/>
        </p:nvSpPr>
        <p:spPr>
          <a:xfrm>
            <a:off x="6475293" y="4008680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/>
              <a:t>Počet očkovaných </a:t>
            </a:r>
          </a:p>
          <a:p>
            <a:pPr algn="ctr"/>
            <a:r>
              <a:rPr lang="cs-CZ" dirty="0"/>
              <a:t>celkem*</a:t>
            </a:r>
            <a:r>
              <a:rPr lang="en-US" dirty="0"/>
              <a:t>: </a:t>
            </a:r>
            <a:r>
              <a:rPr lang="cs-CZ" b="1" dirty="0"/>
              <a:t>332 130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F7DADBF1-2B3D-478C-8402-4E893313CC1A}"/>
              </a:ext>
            </a:extLst>
          </p:cNvPr>
          <p:cNvSpPr txBox="1"/>
          <p:nvPr/>
        </p:nvSpPr>
        <p:spPr>
          <a:xfrm>
            <a:off x="9302537" y="4008681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 </a:t>
            </a:r>
          </a:p>
          <a:p>
            <a:r>
              <a:rPr lang="en-US" dirty="0"/>
              <a:t>2</a:t>
            </a:r>
            <a:r>
              <a:rPr lang="cs-CZ" dirty="0"/>
              <a:t>. dávkou</a:t>
            </a:r>
            <a:r>
              <a:rPr lang="en-US" dirty="0"/>
              <a:t>: </a:t>
            </a:r>
            <a:r>
              <a:rPr lang="cs-CZ" b="1" dirty="0"/>
              <a:t>192 084</a:t>
            </a: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DF957A2B-D2B1-4750-90C5-F67217CD3EC7}"/>
              </a:ext>
            </a:extLst>
          </p:cNvPr>
          <p:cNvSpPr/>
          <p:nvPr/>
        </p:nvSpPr>
        <p:spPr>
          <a:xfrm>
            <a:off x="6568278" y="3690249"/>
            <a:ext cx="4378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COVID-19 </a:t>
            </a:r>
            <a:r>
              <a:rPr lang="cs-CZ" b="1" dirty="0" err="1"/>
              <a:t>Vaccine</a:t>
            </a:r>
            <a:r>
              <a:rPr lang="cs-CZ" b="1" dirty="0"/>
              <a:t> Moderna (Moderna)</a:t>
            </a:r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4614" y="637799"/>
            <a:ext cx="117491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800" b="1" dirty="0"/>
              <a:t>Data o očkovaných jsou zadávána do nového modulu centrálního systému ISIN /Modul Očkování/, a to v reálném čase dle možností očkujících center a poskytovatelů  </a:t>
            </a:r>
          </a:p>
        </p:txBody>
      </p:sp>
      <p:sp>
        <p:nvSpPr>
          <p:cNvPr id="21" name="Šipka dolů 20"/>
          <p:cNvSpPr/>
          <p:nvPr/>
        </p:nvSpPr>
        <p:spPr>
          <a:xfrm>
            <a:off x="5275384" y="2175861"/>
            <a:ext cx="1327639" cy="463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92A17D3C-0C2D-4013-948C-08F37662439B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3. 6. 2021</a:t>
            </a:r>
          </a:p>
        </p:txBody>
      </p:sp>
      <p:sp>
        <p:nvSpPr>
          <p:cNvPr id="22" name="TextovéPole 21"/>
          <p:cNvSpPr txBox="1"/>
          <p:nvPr/>
        </p:nvSpPr>
        <p:spPr>
          <a:xfrm>
            <a:off x="363153" y="2962497"/>
            <a:ext cx="5353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>
                <a:solidFill>
                  <a:schemeClr val="accent2"/>
                </a:solidFill>
              </a:rPr>
              <a:t>Data dle hlášení center a MZ ČR k 3. 6. (20:00), korigováno dle dostupných podkladů 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7CEDFB5E-4738-44FF-9FA7-0F069C7F6E3F}"/>
              </a:ext>
            </a:extLst>
          </p:cNvPr>
          <p:cNvSpPr txBox="1"/>
          <p:nvPr/>
        </p:nvSpPr>
        <p:spPr>
          <a:xfrm>
            <a:off x="339568" y="4256330"/>
            <a:ext cx="2435081" cy="144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Celkem zadaných dávek očkování:</a:t>
            </a:r>
          </a:p>
          <a:p>
            <a:pPr algn="ctr"/>
            <a:endParaRPr lang="cs-CZ" dirty="0">
              <a:solidFill>
                <a:schemeClr val="bg1"/>
              </a:solidFill>
            </a:endParaRPr>
          </a:p>
          <a:p>
            <a:pPr algn="ctr"/>
            <a:r>
              <a:rPr lang="cs-CZ" b="1" dirty="0">
                <a:solidFill>
                  <a:schemeClr val="bg1"/>
                </a:solidFill>
              </a:rPr>
              <a:t>5 656 413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67B538C2-C372-4DF2-A732-D2EE645EE8F2}"/>
              </a:ext>
            </a:extLst>
          </p:cNvPr>
          <p:cNvSpPr txBox="1"/>
          <p:nvPr/>
        </p:nvSpPr>
        <p:spPr>
          <a:xfrm>
            <a:off x="3187739" y="3795238"/>
            <a:ext cx="2435081" cy="240578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Celkem zadaných očkovaných osob:</a:t>
            </a:r>
          </a:p>
          <a:p>
            <a:pPr algn="ctr"/>
            <a:r>
              <a:rPr lang="cs-CZ" b="1" dirty="0">
                <a:solidFill>
                  <a:schemeClr val="bg1"/>
                </a:solidFill>
              </a:rPr>
              <a:t>4 054 621</a:t>
            </a:r>
          </a:p>
          <a:p>
            <a:pPr algn="ctr"/>
            <a:r>
              <a:rPr lang="cs-CZ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cs-CZ" dirty="0">
                <a:solidFill>
                  <a:schemeClr val="bg1"/>
                </a:solidFill>
              </a:rPr>
              <a:t>z toho s dokončeným očkováním: </a:t>
            </a:r>
          </a:p>
          <a:p>
            <a:pPr algn="ctr"/>
            <a:r>
              <a:rPr lang="cs-CZ" b="1" dirty="0">
                <a:solidFill>
                  <a:schemeClr val="bg1"/>
                </a:solidFill>
              </a:rPr>
              <a:t>1 652 102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5405197D-6D69-4A10-8688-C2A9DC5960D5}"/>
              </a:ext>
            </a:extLst>
          </p:cNvPr>
          <p:cNvSpPr txBox="1"/>
          <p:nvPr/>
        </p:nvSpPr>
        <p:spPr>
          <a:xfrm>
            <a:off x="6474745" y="5115323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/>
              <a:t>Počet očkovaných </a:t>
            </a:r>
          </a:p>
          <a:p>
            <a:pPr algn="ctr"/>
            <a:r>
              <a:rPr lang="cs-CZ" dirty="0"/>
              <a:t>celkem*</a:t>
            </a:r>
            <a:r>
              <a:rPr lang="en-US" dirty="0"/>
              <a:t>: </a:t>
            </a:r>
            <a:r>
              <a:rPr lang="cs-CZ" b="1" dirty="0"/>
              <a:t>432 765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08E03598-CD5A-4249-913E-AB2908F7F61B}"/>
              </a:ext>
            </a:extLst>
          </p:cNvPr>
          <p:cNvSpPr txBox="1"/>
          <p:nvPr/>
        </p:nvSpPr>
        <p:spPr>
          <a:xfrm>
            <a:off x="9301989" y="5115324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 </a:t>
            </a:r>
          </a:p>
          <a:p>
            <a:r>
              <a:rPr lang="en-US" dirty="0"/>
              <a:t>2</a:t>
            </a:r>
            <a:r>
              <a:rPr lang="cs-CZ" dirty="0"/>
              <a:t>. dávkou</a:t>
            </a:r>
            <a:r>
              <a:rPr lang="en-US" dirty="0"/>
              <a:t>: </a:t>
            </a:r>
            <a:r>
              <a:rPr lang="en-US" b="1" dirty="0"/>
              <a:t>134 565</a:t>
            </a:r>
          </a:p>
        </p:txBody>
      </p:sp>
      <p:sp>
        <p:nvSpPr>
          <p:cNvPr id="27" name="Obdélník 26">
            <a:extLst>
              <a:ext uri="{FF2B5EF4-FFF2-40B4-BE49-F238E27FC236}">
                <a16:creationId xmlns:a16="http://schemas.microsoft.com/office/drawing/2014/main" id="{A666C0FE-0DFA-4AD2-B36B-1A5612D81DF9}"/>
              </a:ext>
            </a:extLst>
          </p:cNvPr>
          <p:cNvSpPr/>
          <p:nvPr/>
        </p:nvSpPr>
        <p:spPr>
          <a:xfrm>
            <a:off x="6567730" y="4796892"/>
            <a:ext cx="5190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COVID-19 VAXZEVRIA (</a:t>
            </a:r>
            <a:r>
              <a:rPr lang="cs-CZ" b="1" dirty="0" err="1"/>
              <a:t>Vaccine</a:t>
            </a:r>
            <a:r>
              <a:rPr lang="cs-CZ" b="1" dirty="0"/>
              <a:t> Astra </a:t>
            </a:r>
            <a:r>
              <a:rPr lang="cs-CZ" b="1" dirty="0" err="1"/>
              <a:t>Zeneca</a:t>
            </a:r>
            <a:r>
              <a:rPr lang="cs-CZ" b="1" dirty="0"/>
              <a:t>)</a:t>
            </a:r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F8FDA811-7C11-4038-84E1-49059028EF1A}"/>
              </a:ext>
            </a:extLst>
          </p:cNvPr>
          <p:cNvSpPr/>
          <p:nvPr/>
        </p:nvSpPr>
        <p:spPr>
          <a:xfrm>
            <a:off x="6491530" y="5905734"/>
            <a:ext cx="545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COVID-19 </a:t>
            </a:r>
            <a:r>
              <a:rPr lang="cs-CZ" b="1" dirty="0" err="1"/>
              <a:t>Vaccine</a:t>
            </a:r>
            <a:r>
              <a:rPr lang="cs-CZ" b="1" dirty="0"/>
              <a:t> </a:t>
            </a:r>
            <a:r>
              <a:rPr lang="cs-CZ" b="1" dirty="0" err="1"/>
              <a:t>Janssen</a:t>
            </a:r>
            <a:r>
              <a:rPr lang="cs-CZ" b="1" dirty="0"/>
              <a:t> (Johnson &amp; </a:t>
            </a:r>
            <a:r>
              <a:rPr lang="cs-CZ" b="1" dirty="0" err="1"/>
              <a:t>Johson</a:t>
            </a:r>
            <a:r>
              <a:rPr lang="cs-CZ" b="1" dirty="0"/>
              <a:t>)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E09C6234-58DE-4160-BD1E-14EA2A9E333D}"/>
              </a:ext>
            </a:extLst>
          </p:cNvPr>
          <p:cNvSpPr txBox="1"/>
          <p:nvPr/>
        </p:nvSpPr>
        <p:spPr>
          <a:xfrm>
            <a:off x="7421763" y="6226412"/>
            <a:ext cx="3391351" cy="36592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očkovaných: </a:t>
            </a:r>
            <a:r>
              <a:rPr lang="en-US" b="1" dirty="0"/>
              <a:t>47 335</a:t>
            </a:r>
          </a:p>
        </p:txBody>
      </p:sp>
    </p:spTree>
    <p:extLst>
      <p:ext uri="{BB962C8B-B14F-4D97-AF65-F5344CB8AC3E}">
        <p14:creationId xmlns:p14="http://schemas.microsoft.com/office/powerpoint/2010/main" val="3888266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75D76C0B-EEEC-4006-A687-BD459349AD51}"/>
              </a:ext>
            </a:extLst>
          </p:cNvPr>
          <p:cNvGraphicFramePr>
            <a:graphicFrameLocks noGrp="1"/>
          </p:cNvGraphicFramePr>
          <p:nvPr/>
        </p:nvGraphicFramePr>
        <p:xfrm>
          <a:off x="2524125" y="1259351"/>
          <a:ext cx="9380168" cy="5295952"/>
        </p:xfrm>
        <a:graphic>
          <a:graphicData uri="http://schemas.openxmlformats.org/drawingml/2006/table">
            <a:tbl>
              <a:tblPr/>
              <a:tblGrid>
                <a:gridCol w="670012">
                  <a:extLst>
                    <a:ext uri="{9D8B030D-6E8A-4147-A177-3AD203B41FA5}">
                      <a16:colId xmlns:a16="http://schemas.microsoft.com/office/drawing/2014/main" val="722717304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593619798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2475029327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2296983440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1556099871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329855569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2995582704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1723233452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1016075256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1773162367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270349499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4036296467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3075239819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864185895"/>
                    </a:ext>
                  </a:extLst>
                </a:gridCol>
              </a:tblGrid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412039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973956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168453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839242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6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301397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818796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843742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87739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58848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047164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493570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994731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069163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015219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111318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408925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931276"/>
              </p:ext>
            </p:extLst>
          </p:nvPr>
        </p:nvGraphicFramePr>
        <p:xfrm>
          <a:off x="177272" y="679777"/>
          <a:ext cx="11727022" cy="587552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10369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4453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356670231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01059679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556683558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4175382340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795437690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42207192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947635609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1060881626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</a:tblGrid>
              <a:tr h="20042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01039"/>
                  </a:ext>
                </a:extLst>
              </a:tr>
              <a:tr h="3632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Počet dávek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KVK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LBK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HKK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692 701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640 258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29 042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720 957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172 248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531 814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352 063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334 726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306 760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289 221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154 316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145 870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423 312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16 249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392 229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223 201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206 804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298 819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279 015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261 977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13 983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228 855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279 518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251 762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630 895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602 427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320 407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301 922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304 097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286 680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602 738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585 117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285052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neuvedeno*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84 652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5 656 413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908 871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600 223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355 390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306 021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155 839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411 665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221 023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309 539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243 397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264 445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642 793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320 897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305 445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610 865</a:t>
                      </a:r>
                      <a:b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43820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3. 6. 2021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4196BAF-5EC1-4DF8-938E-5797D064ED1B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kumimoji="0" lang="cs-CZ" sz="11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51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dle vybraných skupin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3. 6.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44416" y="909726"/>
            <a:ext cx="105855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Očkování v naprosté většině aplikací sleduje stanovené prioritní skupiny, roste podíl očkovaných seniorů ve věku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60 a více let.</a:t>
            </a: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354912" y="2651137"/>
            <a:ext cx="1164566" cy="503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Obdélník 2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90842" y="3224452"/>
            <a:ext cx="11210315" cy="2677656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cs-CZ" sz="2800" b="1" dirty="0">
                <a:solidFill>
                  <a:srgbClr val="FFFFFF"/>
                </a:solidFill>
              </a:rPr>
              <a:t>Jsou očkování zdravotničtí pracovníci (8,9 % celku), klienti a pracovníci sociálních služeb (4,3 %), senioři 80+ (10,0 %), senioři 70-79 let (23,1 %), senioři 60-69 let (17,9 %), chronicky nemocní (3,5 %), pracovníci ve školství (5,3 %), pracovníci kritické infrastruktury (2,8 %), osoby 50-59 let (10,4 %), osoby 40-49 let (10,4 %), osoby 30-39 let (2,8 %) a ostatní (0,6 %).</a:t>
            </a:r>
          </a:p>
        </p:txBody>
      </p:sp>
      <p:sp>
        <p:nvSpPr>
          <p:cNvPr id="24" name="Šipka dolů 23"/>
          <p:cNvSpPr/>
          <p:nvPr/>
        </p:nvSpPr>
        <p:spPr>
          <a:xfrm>
            <a:off x="5401992" y="6067148"/>
            <a:ext cx="1164566" cy="503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83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1371BB36-B018-4560-8740-D9BF4B03F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121022"/>
              </p:ext>
            </p:extLst>
          </p:nvPr>
        </p:nvGraphicFramePr>
        <p:xfrm>
          <a:off x="2578100" y="1439068"/>
          <a:ext cx="9123216" cy="4964784"/>
        </p:xfrm>
        <a:graphic>
          <a:graphicData uri="http://schemas.openxmlformats.org/drawingml/2006/table">
            <a:tbl>
              <a:tblPr/>
              <a:tblGrid>
                <a:gridCol w="1520536">
                  <a:extLst>
                    <a:ext uri="{9D8B030D-6E8A-4147-A177-3AD203B41FA5}">
                      <a16:colId xmlns:a16="http://schemas.microsoft.com/office/drawing/2014/main" val="599853287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1699928312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546900658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3148711180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3915536303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94316400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73563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69023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8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0195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93676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50740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40296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80776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A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99156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9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29416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6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8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0053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1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03349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6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13054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31352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49502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3158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36788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725144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80+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45 939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41 378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50 917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33 082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27 637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21 979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19 107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24 757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19 272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15 891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29 057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22 217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17 905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13 020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25 480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19 911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16 498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23 051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14 803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23 393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18 491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14 889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53 275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40 837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34 437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28 187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21 360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18 172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27 571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20 620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35 736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28 707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447 526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348 425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291 856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80+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3.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80+ aplikováno </a:t>
            </a:r>
            <a:r>
              <a:rPr lang="pl-PL" sz="1400" i="1" dirty="0"/>
              <a:t>637 168 dávek, z toho 291 856 </a:t>
            </a:r>
            <a:r>
              <a:rPr lang="cs-CZ" sz="1400" i="1" dirty="0"/>
              <a:t>jsou dávky druhé/konečné. 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024562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2786678-9354-4295-9BD4-8FE8FF560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088893"/>
              </p:ext>
            </p:extLst>
          </p:nvPr>
        </p:nvGraphicFramePr>
        <p:xfrm>
          <a:off x="2587624" y="1439068"/>
          <a:ext cx="9113688" cy="4964784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179111371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365489506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186958972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639872924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72163783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502614226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3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70189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9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39592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8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25104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3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74231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35018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1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0006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735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4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6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1298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74248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6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37766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E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44880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3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70858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12245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12420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40867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58434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155148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70-79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70-79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70-79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123 843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100 570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74 947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126 304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101 664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71 366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63 660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38 141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58 470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45 747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22 178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14 997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62 757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40 515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45 050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34 561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24 309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58 492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46 270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30 960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50 650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39 703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24 815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49 908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40 804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26 495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115 268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90 269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62 807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48 147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33 763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56 937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44 149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29 572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116 479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86 135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56 781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1 038 378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820 567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564 351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70–79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3.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70-79 let aplikováno </a:t>
            </a:r>
            <a:r>
              <a:rPr lang="pl-PL" sz="1400" i="1" dirty="0"/>
              <a:t>1 374 002 dávek, z toho 564 351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611216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2BD4C135-F4EC-4EC8-AC29-F0B198B89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076629"/>
              </p:ext>
            </p:extLst>
          </p:nvPr>
        </p:nvGraphicFramePr>
        <p:xfrm>
          <a:off x="2578100" y="1439068"/>
          <a:ext cx="9123216" cy="4964784"/>
        </p:xfrm>
        <a:graphic>
          <a:graphicData uri="http://schemas.openxmlformats.org/drawingml/2006/table">
            <a:tbl>
              <a:tblPr/>
              <a:tblGrid>
                <a:gridCol w="1520536">
                  <a:extLst>
                    <a:ext uri="{9D8B030D-6E8A-4147-A177-3AD203B41FA5}">
                      <a16:colId xmlns:a16="http://schemas.microsoft.com/office/drawing/2014/main" val="3894730250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1851021245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1236311041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2809475826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3753352609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2427316425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2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06140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E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54269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D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5911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D6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78739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1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4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66204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29656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88344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49671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4146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0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64247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4766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56868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18054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73364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A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75819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203226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65–69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65–69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65–69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74 082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53 679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16 870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82 957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60 566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42 722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31 064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38 408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27 327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19 720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13 355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52 776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36 417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12 929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19 404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26 632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33 930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24 018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32 447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24 385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73 354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52 034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14 969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41 444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28 267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26 795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76 845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20 015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480 606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163 742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65–69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3.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65–69 let aplikováno </a:t>
            </a:r>
            <a:r>
              <a:rPr lang="pl-PL" sz="1400" i="1" dirty="0"/>
              <a:t>635 318 dávek, z toho 163 742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214934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A95A2F6B-ABCD-451B-B5D6-9084499F3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188276"/>
              </p:ext>
            </p:extLst>
          </p:nvPr>
        </p:nvGraphicFramePr>
        <p:xfrm>
          <a:off x="2584449" y="1439068"/>
          <a:ext cx="9116868" cy="4964784"/>
        </p:xfrm>
        <a:graphic>
          <a:graphicData uri="http://schemas.openxmlformats.org/drawingml/2006/table">
            <a:tbl>
              <a:tblPr/>
              <a:tblGrid>
                <a:gridCol w="1519478">
                  <a:extLst>
                    <a:ext uri="{9D8B030D-6E8A-4147-A177-3AD203B41FA5}">
                      <a16:colId xmlns:a16="http://schemas.microsoft.com/office/drawing/2014/main" val="1296045081"/>
                    </a:ext>
                  </a:extLst>
                </a:gridCol>
                <a:gridCol w="1519478">
                  <a:extLst>
                    <a:ext uri="{9D8B030D-6E8A-4147-A177-3AD203B41FA5}">
                      <a16:colId xmlns:a16="http://schemas.microsoft.com/office/drawing/2014/main" val="4241892891"/>
                    </a:ext>
                  </a:extLst>
                </a:gridCol>
                <a:gridCol w="1519478">
                  <a:extLst>
                    <a:ext uri="{9D8B030D-6E8A-4147-A177-3AD203B41FA5}">
                      <a16:colId xmlns:a16="http://schemas.microsoft.com/office/drawing/2014/main" val="753184440"/>
                    </a:ext>
                  </a:extLst>
                </a:gridCol>
                <a:gridCol w="1519478">
                  <a:extLst>
                    <a:ext uri="{9D8B030D-6E8A-4147-A177-3AD203B41FA5}">
                      <a16:colId xmlns:a16="http://schemas.microsoft.com/office/drawing/2014/main" val="3854937507"/>
                    </a:ext>
                  </a:extLst>
                </a:gridCol>
                <a:gridCol w="1519478">
                  <a:extLst>
                    <a:ext uri="{9D8B030D-6E8A-4147-A177-3AD203B41FA5}">
                      <a16:colId xmlns:a16="http://schemas.microsoft.com/office/drawing/2014/main" val="396533507"/>
                    </a:ext>
                  </a:extLst>
                </a:gridCol>
                <a:gridCol w="1519478">
                  <a:extLst>
                    <a:ext uri="{9D8B030D-6E8A-4147-A177-3AD203B41FA5}">
                      <a16:colId xmlns:a16="http://schemas.microsoft.com/office/drawing/2014/main" val="1974132064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73316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15194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1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0792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5630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66552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5456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12647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9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68707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29145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8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33652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0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67961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0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4817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69106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0612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003990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E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06353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419100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60–64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60–64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60–64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75 587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49 807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11 732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40 583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26 809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35 180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22 356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18 562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47 578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29 784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24 831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32 965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21 380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31 057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19 589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22 291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44 399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23 475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36 877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74 596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403 453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93 855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60–64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3.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60–64 let aplikováno </a:t>
            </a:r>
            <a:r>
              <a:rPr lang="pl-PL" sz="1400" i="1" dirty="0"/>
              <a:t>490 299 dávek, z toho 93 855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093202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D5992DE1-CF79-4999-8F1E-E255465D1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377496"/>
              </p:ext>
            </p:extLst>
          </p:nvPr>
        </p:nvGraphicFramePr>
        <p:xfrm>
          <a:off x="2584454" y="1439068"/>
          <a:ext cx="9116862" cy="4964784"/>
        </p:xfrm>
        <a:graphic>
          <a:graphicData uri="http://schemas.openxmlformats.org/drawingml/2006/table">
            <a:tbl>
              <a:tblPr/>
              <a:tblGrid>
                <a:gridCol w="1519477">
                  <a:extLst>
                    <a:ext uri="{9D8B030D-6E8A-4147-A177-3AD203B41FA5}">
                      <a16:colId xmlns:a16="http://schemas.microsoft.com/office/drawing/2014/main" val="701739373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211899589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430541555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418803709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999584315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685155872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8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35007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D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B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73404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D6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84597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59843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C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53883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1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917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83364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3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D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9095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8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26882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8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60696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17802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D6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93219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3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A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7284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33145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556977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2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6803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480463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55–59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55–59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55–59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76 847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45 704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82 619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50 675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13 030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40 975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24 754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51 874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26 822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20 584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32 398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18 215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33 335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73 651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43 180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22 034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38 736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21 763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81 427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45 629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399 185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102 315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55–59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3.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55–59 let aplikováno </a:t>
            </a:r>
            <a:r>
              <a:rPr lang="pl-PL" sz="1400" i="1" dirty="0"/>
              <a:t>496 597 dávek, z toho 102 315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096496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25335533-2D50-4C9A-A694-015B82A1C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5794"/>
              </p:ext>
            </p:extLst>
          </p:nvPr>
        </p:nvGraphicFramePr>
        <p:xfrm>
          <a:off x="2584450" y="1439068"/>
          <a:ext cx="9116862" cy="4964784"/>
        </p:xfrm>
        <a:graphic>
          <a:graphicData uri="http://schemas.openxmlformats.org/drawingml/2006/table">
            <a:tbl>
              <a:tblPr/>
              <a:tblGrid>
                <a:gridCol w="1519477">
                  <a:extLst>
                    <a:ext uri="{9D8B030D-6E8A-4147-A177-3AD203B41FA5}">
                      <a16:colId xmlns:a16="http://schemas.microsoft.com/office/drawing/2014/main" val="3729461145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771799060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433140271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360683100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920598486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793168037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E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99024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63399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3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06987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0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89426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96452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F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5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02075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91972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3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A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28959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7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29131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30835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55367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1978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51834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9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2798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81934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8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40813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921947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50–54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50–54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50–54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80 959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44 398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89 759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51 787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12 314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41 784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23 528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38 337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20 155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20 263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54 241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29 685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28 252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35 688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20 069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33 245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17 178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33 171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19 551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75 841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41 253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40 560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20 654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38 121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19 914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80 862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42 456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10 261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384 577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90 658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50–54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3.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50–54 let aplikováno </a:t>
            </a:r>
            <a:r>
              <a:rPr lang="pl-PL" sz="1400" i="1" dirty="0"/>
              <a:t>471 458 dávek, z toho 90 658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247850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62295C1E-3C35-470C-86D9-090023A69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418238"/>
              </p:ext>
            </p:extLst>
          </p:nvPr>
        </p:nvGraphicFramePr>
        <p:xfrm>
          <a:off x="2587626" y="1439068"/>
          <a:ext cx="9113688" cy="4964784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130515429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738831291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895374973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745066025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955017008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785143341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A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66327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3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5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4269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A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31455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2759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E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1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48021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9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16400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3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73064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D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B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54220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43872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37544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7047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94863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31614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D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18981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81807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D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3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25077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134986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45–49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45–49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45–49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109 141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56 669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121 097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64 089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51 993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27 015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49 170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23 612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24 813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69 751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36 328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37 334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18 126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44 921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42 959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19 233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40 803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21 838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95 717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48 750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51 737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23 721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47 216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22 413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95 934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46 285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453 810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101 978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45–49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3.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45–49 let aplikováno </a:t>
            </a:r>
            <a:r>
              <a:rPr lang="pl-PL" sz="1400" i="1" dirty="0"/>
              <a:t>552 035 dávek, z toho 101 978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693212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642E937E-641F-4F85-8957-B344A6CBE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166920"/>
              </p:ext>
            </p:extLst>
          </p:nvPr>
        </p:nvGraphicFramePr>
        <p:xfrm>
          <a:off x="2584450" y="1439068"/>
          <a:ext cx="9116862" cy="4964784"/>
        </p:xfrm>
        <a:graphic>
          <a:graphicData uri="http://schemas.openxmlformats.org/drawingml/2006/table">
            <a:tbl>
              <a:tblPr/>
              <a:tblGrid>
                <a:gridCol w="1519477">
                  <a:extLst>
                    <a:ext uri="{9D8B030D-6E8A-4147-A177-3AD203B41FA5}">
                      <a16:colId xmlns:a16="http://schemas.microsoft.com/office/drawing/2014/main" val="1942185559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635699697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889805701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637794678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223042208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411533425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A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32911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6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87897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A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81695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84400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A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B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80771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4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95188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1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77983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E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65650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23341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9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4945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D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44028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8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51549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B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1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9288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A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E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30279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56498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F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71358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854956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40–44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40–44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40–44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125 215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51 835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126 076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49 778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12 904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51 850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21 487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48 971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27 569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13 503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43 662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16 192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42 684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13 620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39 563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15 923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99 858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43 470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18 350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17 610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92 539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35 563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893 321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360 937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86 356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40–44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3.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40–44 let aplikováno </a:t>
            </a:r>
            <a:r>
              <a:rPr lang="pl-PL" sz="1400" i="1" dirty="0"/>
              <a:t>444 133 dávek, z toho 86 356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514272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994549"/>
              </p:ext>
            </p:extLst>
          </p:nvPr>
        </p:nvGraphicFramePr>
        <p:xfrm>
          <a:off x="257785" y="731037"/>
          <a:ext cx="11779413" cy="573896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676963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3928862566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10888725"/>
                    </a:ext>
                  </a:extLst>
                </a:gridCol>
                <a:gridCol w="1607114">
                  <a:extLst>
                    <a:ext uri="{9D8B030D-6E8A-4147-A177-3AD203B41FA5}">
                      <a16:colId xmlns:a16="http://schemas.microsoft.com/office/drawing/2014/main" val="4037865322"/>
                    </a:ext>
                  </a:extLst>
                </a:gridCol>
              </a:tblGrid>
              <a:tr h="599031">
                <a:tc>
                  <a:txBody>
                    <a:bodyPr/>
                    <a:lstStyle/>
                    <a:p>
                      <a:pPr algn="l" fontAlgn="b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Comirnaty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BioNTech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Manufacturing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GmbH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sv-SE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COVID-19 Vaccine Moderna (Moderna Biotech Spain, S.L.)</a:t>
                      </a: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VAXZEVRIA (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AstraZeneca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COVID-19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Vaccine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Janssen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(Johnson &amp;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Johson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968721"/>
                  </a:ext>
                </a:extLst>
              </a:tr>
              <a:tr h="599031">
                <a:tc>
                  <a:txBody>
                    <a:bodyPr/>
                    <a:lstStyle/>
                    <a:p>
                      <a:pPr algn="l" fontAlgn="b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ukončeným očkováním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908 871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267 130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772 842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226 119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69 709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21 720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60 321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13 292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600 223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178 398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461 518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130 620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53 193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21 140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79 420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20 551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355 390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104 427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287 198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80 974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32 115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11 095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33 384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9 665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306 021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90 562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250 628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72 780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8 371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30 626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6 674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155 839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44 816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111 332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31 870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12 584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5 081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31 398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7 341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411 665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115 343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335 562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88 712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32 407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12 602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40 562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10 896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221 023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65 339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176 631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50 784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22 562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8 068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20 397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5 056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309 539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91 302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238 240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67 411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32 054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11 740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36 417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9 329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243 397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72 499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190 002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54 708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25 275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9 661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25 039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5 050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264 445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76 232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202 927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58 481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24 203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6 735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34 045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7 746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642 793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183 626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522 871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144 402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57 833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22 982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56 554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10 707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320 897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97 205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243 029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70 584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41 503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16 037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34 361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8 609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305 445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88 401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237 376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64 819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33 693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12 769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30 862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7 300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585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610 865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176 822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488 258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135 913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24 083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53 519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12 349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5 656 413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1 652 102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4 518 414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1 278 177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523 759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192 084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566 905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134 565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47 335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3. 6. 2021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652C7556-A4C1-40D2-A38E-27DDBBCE0320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77290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D505F3A9-4C08-4218-AAB3-FDA29CB48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92804"/>
              </p:ext>
            </p:extLst>
          </p:nvPr>
        </p:nvGraphicFramePr>
        <p:xfrm>
          <a:off x="2587626" y="1429544"/>
          <a:ext cx="9113688" cy="4974304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976997467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657798141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706680266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111588338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563896114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808994433"/>
                    </a:ext>
                  </a:extLst>
                </a:gridCol>
              </a:tblGrid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730584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612729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54314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997343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4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952540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D6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D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740625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9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D5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727602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464602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C0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924916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C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4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903326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97906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5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624588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9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581508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8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A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637632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297886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20323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679908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35–39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35–39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35–39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114 303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24 097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101 440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21 781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42 548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10 294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41 989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54 379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29 698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35 323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34 987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33 376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88 207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26 556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41 543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38 263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20 223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753 310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184 383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56 683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35–39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3.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35–39 let aplikováno </a:t>
            </a:r>
            <a:r>
              <a:rPr lang="pl-PL" sz="1400" i="1" dirty="0"/>
              <a:t>239 210 dávek, z toho 56 683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37401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3398EC3B-C96E-4617-8885-43C76C860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938361"/>
              </p:ext>
            </p:extLst>
          </p:nvPr>
        </p:nvGraphicFramePr>
        <p:xfrm>
          <a:off x="2584450" y="1439068"/>
          <a:ext cx="9116862" cy="4964784"/>
        </p:xfrm>
        <a:graphic>
          <a:graphicData uri="http://schemas.openxmlformats.org/drawingml/2006/table">
            <a:tbl>
              <a:tblPr/>
              <a:tblGrid>
                <a:gridCol w="1519477">
                  <a:extLst>
                    <a:ext uri="{9D8B030D-6E8A-4147-A177-3AD203B41FA5}">
                      <a16:colId xmlns:a16="http://schemas.microsoft.com/office/drawing/2014/main" val="2575198838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4228278769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423446715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778306448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622489417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557087660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5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89298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3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59325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19947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92546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42804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B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4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67309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50259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A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07720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3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2166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B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34743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23947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2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48130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4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32349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C1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24929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203791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02757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638424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30–34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30–34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30–34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108 880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13 697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90 022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40 988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39 831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18 769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51 966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33 930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82 495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12 215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40 468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36 978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79 773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718 931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106 314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40 447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30–34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3.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30–34 let aplikováno </a:t>
            </a:r>
            <a:r>
              <a:rPr lang="pl-PL" sz="1400" i="1" dirty="0"/>
              <a:t>145 495 dávek, z toho 40 447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123803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F0D6858E-09B4-4E04-9681-BFE1B480D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853137"/>
              </p:ext>
            </p:extLst>
          </p:nvPr>
        </p:nvGraphicFramePr>
        <p:xfrm>
          <a:off x="2587626" y="1440974"/>
          <a:ext cx="9113688" cy="4962880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238351743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797263190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491305849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841586193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650834201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564969655"/>
                    </a:ext>
                  </a:extLst>
                </a:gridCol>
              </a:tblGrid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204346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9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492080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9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059556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662528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897545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E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546469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339529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E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6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403731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936527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B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689048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D6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727652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E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99742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80409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070849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385612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8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35659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625712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16+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Dokončené očkování*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16+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16+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1 111 280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492 168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206 016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1 133 984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516 572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211 296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534 754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250 463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104 333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493 070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218 367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91 337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245 932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109 827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45 069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677 309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306 066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120 602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365 503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158 098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66 748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459 214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213 193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88 428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434 172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186 247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78 762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424 066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201 849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990 788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454 288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182 232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525 104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225 586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96 937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485 727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218 245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89 338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997 281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434 098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174 194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69 550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15 782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8 878 184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4 054 617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1 652 102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16 a více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6638924" y="-10966"/>
            <a:ext cx="1533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600" b="1" dirty="0">
                <a:solidFill>
                  <a:schemeClr val="bg1"/>
                </a:solidFill>
              </a:rPr>
              <a:t>Stav k </a:t>
            </a:r>
          </a:p>
          <a:p>
            <a:pPr algn="ctr"/>
            <a:r>
              <a:rPr lang="cs-CZ" sz="1600" b="1" dirty="0">
                <a:solidFill>
                  <a:schemeClr val="bg1"/>
                </a:solidFill>
              </a:rPr>
              <a:t>3. 6. 2021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16+ aplikováno </a:t>
            </a:r>
            <a:r>
              <a:rPr lang="pl-PL" sz="1400" i="1" dirty="0"/>
              <a:t>5 656 413 dávek, z toho 1 652 102 </a:t>
            </a:r>
            <a:r>
              <a:rPr lang="cs-CZ" sz="1400" i="1" dirty="0"/>
              <a:t>jsou dávky druhé/konečné. 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091317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podle věku – aplikované dávky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211899" y="3171829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5023275"/>
              </p:ext>
            </p:extLst>
          </p:nvPr>
        </p:nvGraphicFramePr>
        <p:xfrm>
          <a:off x="561974" y="759913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902114"/>
              </p:ext>
            </p:extLst>
          </p:nvPr>
        </p:nvGraphicFramePr>
        <p:xfrm>
          <a:off x="10280362" y="1316917"/>
          <a:ext cx="1721139" cy="4493621"/>
        </p:xfrm>
        <a:graphic>
          <a:graphicData uri="http://schemas.openxmlformats.org/drawingml/2006/table">
            <a:tbl>
              <a:tblPr/>
              <a:tblGrid>
                <a:gridCol w="849812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871327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1 374 002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80+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637 168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65–69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635 318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55–59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496 597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415959"/>
                  </a:ext>
                </a:extLst>
              </a:tr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490 299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106629"/>
                  </a:ext>
                </a:extLst>
              </a:tr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50–54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471 458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853299"/>
                  </a:ext>
                </a:extLst>
              </a:tr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45–49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453 588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09393"/>
                  </a:ext>
                </a:extLst>
              </a:tr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40–44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444 133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45733"/>
                  </a:ext>
                </a:extLst>
              </a:tr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35–39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182 930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872275"/>
                  </a:ext>
                </a:extLst>
              </a:tr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&lt;30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170 649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620128"/>
                  </a:ext>
                </a:extLst>
              </a:tr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30–34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145 495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989975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401825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Skupiny pro očkování – aplikované dávky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211899" y="3171829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1401101"/>
              </p:ext>
            </p:extLst>
          </p:nvPr>
        </p:nvGraphicFramePr>
        <p:xfrm>
          <a:off x="561974" y="759913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000758"/>
              </p:ext>
            </p:extLst>
          </p:nvPr>
        </p:nvGraphicFramePr>
        <p:xfrm>
          <a:off x="9566210" y="1241231"/>
          <a:ext cx="2497518" cy="4235646"/>
        </p:xfrm>
        <a:graphic>
          <a:graphicData uri="http://schemas.openxmlformats.org/drawingml/2006/table">
            <a:tbl>
              <a:tblPr/>
              <a:tblGrid>
                <a:gridCol w="1711390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786128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8436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Zdravotničtí pracovníci / ochrana veřejného zdraví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505 311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8436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Chronicky nemocní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409 284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8436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ve školství a akademičtí pracovníci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357 641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  <a:tr h="86112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a klienti v sociálních službách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242 144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415959"/>
                  </a:ext>
                </a:extLst>
              </a:tr>
              <a:tr h="8436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kritické infrastruktury, IZS, AČR, bezpečnost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170 371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106629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698407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0FC07E72-ECBC-4AAF-B6E8-451FA5DC1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721477"/>
              </p:ext>
            </p:extLst>
          </p:nvPr>
        </p:nvGraphicFramePr>
        <p:xfrm>
          <a:off x="2009774" y="4401344"/>
          <a:ext cx="9982332" cy="1897800"/>
        </p:xfrm>
        <a:graphic>
          <a:graphicData uri="http://schemas.openxmlformats.org/drawingml/2006/table">
            <a:tbl>
              <a:tblPr/>
              <a:tblGrid>
                <a:gridCol w="831861">
                  <a:extLst>
                    <a:ext uri="{9D8B030D-6E8A-4147-A177-3AD203B41FA5}">
                      <a16:colId xmlns:a16="http://schemas.microsoft.com/office/drawing/2014/main" val="2695865996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908287881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1124837742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360166345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3659882364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2369825851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2821872161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996337938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2193745773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3582507902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3582711943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4258534804"/>
                    </a:ext>
                  </a:extLst>
                </a:gridCol>
              </a:tblGrid>
              <a:tr h="4744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8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2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6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0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D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3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4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D7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0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D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254837"/>
                  </a:ext>
                </a:extLst>
              </a:tr>
              <a:tr h="4744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F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BE9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9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6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F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F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1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3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020755"/>
                  </a:ext>
                </a:extLst>
              </a:tr>
              <a:tr h="4744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D9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B28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B8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BF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4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C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6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6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0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848878"/>
                  </a:ext>
                </a:extLst>
              </a:tr>
              <a:tr h="4744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3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9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E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1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4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6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B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2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8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268842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590560" cy="576000"/>
          </a:xfrm>
        </p:spPr>
        <p:txBody>
          <a:bodyPr/>
          <a:lstStyle/>
          <a:p>
            <a:r>
              <a:rPr lang="cs-CZ" dirty="0"/>
              <a:t>Stav očkování obyvatel v ČR k 3. 6.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43DEB4E0-C2B7-4E1B-8422-D7FAF9E7D74B}"/>
              </a:ext>
            </a:extLst>
          </p:cNvPr>
          <p:cNvSpPr/>
          <p:nvPr/>
        </p:nvSpPr>
        <p:spPr>
          <a:xfrm>
            <a:off x="3190753" y="6554824"/>
            <a:ext cx="5976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Zdroj dat: Centrální rezervační systém; ISIN / COVID-19 - Informační systém infekční nemoci</a:t>
            </a:r>
          </a:p>
        </p:txBody>
      </p:sp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83F8C885-445F-4289-8A77-0F2650C74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660510"/>
              </p:ext>
            </p:extLst>
          </p:nvPr>
        </p:nvGraphicFramePr>
        <p:xfrm>
          <a:off x="215256" y="683163"/>
          <a:ext cx="11776852" cy="5615979"/>
        </p:xfrm>
        <a:graphic>
          <a:graphicData uri="http://schemas.openxmlformats.org/drawingml/2006/table">
            <a:tbl>
              <a:tblPr/>
              <a:tblGrid>
                <a:gridCol w="1791892">
                  <a:extLst>
                    <a:ext uri="{9D8B030D-6E8A-4147-A177-3AD203B41FA5}">
                      <a16:colId xmlns:a16="http://schemas.microsoft.com/office/drawing/2014/main" val="295241979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3199132826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1562492817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924048211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1299034595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3496218229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2080842801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4173527508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4203688765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3045774532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2297660817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3948894938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4070186342"/>
                    </a:ext>
                  </a:extLst>
                </a:gridCol>
              </a:tblGrid>
              <a:tr h="627436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1F497D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a více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65–69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60–64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55–59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50–54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45–49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40–44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35–39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30–34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 30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163499"/>
                  </a:ext>
                </a:extLst>
              </a:tr>
              <a:tr h="24186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Populace k 1. 1. 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10 701 777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447 526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1 038 378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893 321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753 310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718 931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3 309 026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625941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Registrovaní, čekají na termín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385 183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(3,60 %)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34 190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(7,64 %)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64 947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(6,25 %)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30 962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(4,60 %)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25 214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(4,03 %)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25 506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(3,81 %)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23 821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(3,45 %)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28 638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(3,24 %)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36 956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(4,14 %)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45 574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(6,05 %)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50 132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(6,97 %)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19 243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(0,58 %)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7820135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    - registrace na OČM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219 032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(2,05 %)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14 622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(3,27 %)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17 391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(1,67 %)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8 497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(1,26 %)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7 899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(1,26 %)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10 322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(1,54 %)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11 960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(1,73 %)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19 319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(2,19 %)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28 957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(3,24 %)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40 810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(5,42 %)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45 873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(6,38 %)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13 382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(0,40 %)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2699749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    - registrace u PL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166 151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(1,55 %)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19 568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(4,37 %)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47 556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(4,58 %)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22 465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(3,34 %)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17 315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(2,77 %)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15 184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(2,27 %)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11 861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(1,72 %)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9 319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(1,06 %)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7 999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(0,90 %)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4 764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(0,63 %)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4 259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(0,59 %)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5 861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(0,18 %)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503020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Mají rezervaci na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390 785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(3,65 %)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8 617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(1,93 %)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17 589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(1,69 %)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13 091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(1,95 %)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15 071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(2,41 %)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20 304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(3,03 %)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24 945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(3,61 %)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44 906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(5,09 %)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71 900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(8,05 %)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88 902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(11,80 %)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81 968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(11,40 %)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3 492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(0,11 %)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413322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    - rezervace na OČM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387 143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(3,62 %)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8 032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(1,79 %)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16 252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(1,57 %)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12 629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(1,88 %)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14 801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(2,37 %)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20 033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(2,99 %)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24 710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(3,58 %)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44 742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(5,07 %)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71 809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(8,04 %)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88 837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(11,79 %)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81 913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(11,39 %)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3 385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(0,10 %)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921562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    - rezervace u PL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3 642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585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(0,13 %)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1 337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(0,13 %)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462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270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271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235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164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91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65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107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1914247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Očkovaní 1.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2 402 519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(22,45 %)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56 569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(12,64 %)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256 216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(24,67 %)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316 864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(47,12 %)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309 598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(49,50 %)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296 872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(44,33 %)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293 919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(42,53 %)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351 833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(39,86 %)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274 582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(30,74 %)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127 700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(16,95 %)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65 867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(9,16 %)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52 499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(1,59 %)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2437983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Očkování dokončeno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1 652 102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(15,44 %)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291 856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(65,22 %)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564 351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(54,35 %)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163 742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(24,35 %)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93 855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(15,01 %)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102 315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(15,28 %)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90 658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(13,12 %)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101 978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(11,55 %)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86 356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(9,67 %)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56 683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(7,52 %)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40 447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(5,63 %)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59 861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(1,81 %)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5571290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Očkovaní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4 054 621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(37,89 %)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348 425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(77,86 %)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820 567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(79,02 %)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480 606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(71,47 %)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403 453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(64,50 %)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399 187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(59,60 %)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384 577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(55,65 %)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453 811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(51,42 %)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360 938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(40,40 %)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184 383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(24,48 %)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106 314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(14,79 %)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112 360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(3,40 %)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3717467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4 830 589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(45,14 %)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391 232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(87,42 %)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903 103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(86,97 %)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524 659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(78,03 %)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443 738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(70,95 %)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444 997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(66,44 %)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433 343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(62,70 %)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527 355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(59,75 %)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469 794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(52,59 %)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318 859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(42,33 %)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238 414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(33,16 %)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135 095</a:t>
                      </a:r>
                      <a:b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(4,08 %)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767979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F51F9740-576B-473B-976B-FC9287657F82}"/>
              </a:ext>
            </a:extLst>
          </p:cNvPr>
          <p:cNvSpPr/>
          <p:nvPr/>
        </p:nvSpPr>
        <p:spPr>
          <a:xfrm>
            <a:off x="267439" y="6307826"/>
            <a:ext cx="116902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200" dirty="0"/>
              <a:t>Poznámka: do věkové kategorie jsou osoby zařazeny podle dosaženého věku při posledním známém stavu.</a:t>
            </a:r>
          </a:p>
        </p:txBody>
      </p:sp>
    </p:spTree>
    <p:extLst>
      <p:ext uri="{BB962C8B-B14F-4D97-AF65-F5344CB8AC3E}">
        <p14:creationId xmlns:p14="http://schemas.microsoft.com/office/powerpoint/2010/main" val="2196848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590560" cy="576000"/>
          </a:xfrm>
        </p:spPr>
        <p:txBody>
          <a:bodyPr/>
          <a:lstStyle/>
          <a:p>
            <a:r>
              <a:rPr lang="cs-CZ" dirty="0"/>
              <a:t>Stav očkování obyvatel v ČR k 3. 6.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43DEB4E0-C2B7-4E1B-8422-D7FAF9E7D74B}"/>
              </a:ext>
            </a:extLst>
          </p:cNvPr>
          <p:cNvSpPr/>
          <p:nvPr/>
        </p:nvSpPr>
        <p:spPr>
          <a:xfrm>
            <a:off x="3190753" y="6554824"/>
            <a:ext cx="5976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Zdroj dat: Centrální rezervační systém; ISIN / COVID-19 - Informační systém infekční nemoci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EE952BB-7354-4D89-8CC6-6BC3309A3C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1035358"/>
              </p:ext>
            </p:extLst>
          </p:nvPr>
        </p:nvGraphicFramePr>
        <p:xfrm>
          <a:off x="268224" y="701213"/>
          <a:ext cx="11702805" cy="5830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A16925BD-8B42-4997-8EF2-01B33424556B}"/>
              </a:ext>
            </a:extLst>
          </p:cNvPr>
          <p:cNvSpPr/>
          <p:nvPr/>
        </p:nvSpPr>
        <p:spPr>
          <a:xfrm>
            <a:off x="1928241" y="751119"/>
            <a:ext cx="865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b="1" dirty="0"/>
              <a:t>Osoby na 100 obyvatel (% populace)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ACF933FC-AC8B-4DCF-85AE-AB663C334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668343"/>
              </p:ext>
            </p:extLst>
          </p:nvPr>
        </p:nvGraphicFramePr>
        <p:xfrm>
          <a:off x="10896970" y="1873689"/>
          <a:ext cx="975360" cy="4403292"/>
        </p:xfrm>
        <a:graphic>
          <a:graphicData uri="http://schemas.openxmlformats.org/drawingml/2006/table">
            <a:tbl>
              <a:tblPr/>
              <a:tblGrid>
                <a:gridCol w="975360">
                  <a:extLst>
                    <a:ext uri="{9D8B030D-6E8A-4147-A177-3AD203B41FA5}">
                      <a16:colId xmlns:a16="http://schemas.microsoft.com/office/drawing/2014/main" val="2643709246"/>
                    </a:ext>
                  </a:extLst>
                </a:gridCol>
              </a:tblGrid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10 701 777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68862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447 526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30508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1 038 378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547789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06972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968834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0546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168544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991601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893 321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78997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753 310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901668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718 931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830054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3 309 026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096052"/>
                  </a:ext>
                </a:extLst>
              </a:tr>
            </a:tbl>
          </a:graphicData>
        </a:graphic>
      </p:graphicFrame>
      <p:sp>
        <p:nvSpPr>
          <p:cNvPr id="10" name="Obdélník 9">
            <a:extLst>
              <a:ext uri="{FF2B5EF4-FFF2-40B4-BE49-F238E27FC236}">
                <a16:creationId xmlns:a16="http://schemas.microsoft.com/office/drawing/2014/main" id="{95E84E81-91E5-46C2-9381-CDCE4FF5644A}"/>
              </a:ext>
            </a:extLst>
          </p:cNvPr>
          <p:cNvSpPr/>
          <p:nvPr/>
        </p:nvSpPr>
        <p:spPr>
          <a:xfrm>
            <a:off x="10898203" y="1428327"/>
            <a:ext cx="102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Obyvatelstvo </a:t>
            </a:r>
          </a:p>
          <a:p>
            <a:pPr algn="ctr"/>
            <a:r>
              <a:rPr lang="cs-CZ" sz="1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 1. 1. 2021</a:t>
            </a:r>
            <a:endParaRPr lang="cs-CZ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061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590560" cy="576000"/>
          </a:xfrm>
        </p:spPr>
        <p:txBody>
          <a:bodyPr/>
          <a:lstStyle/>
          <a:p>
            <a:r>
              <a:rPr lang="cs-CZ" dirty="0"/>
              <a:t>Stav očkování obyvatel v ČR k 3. 6.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43DEB4E0-C2B7-4E1B-8422-D7FAF9E7D74B}"/>
              </a:ext>
            </a:extLst>
          </p:cNvPr>
          <p:cNvSpPr/>
          <p:nvPr/>
        </p:nvSpPr>
        <p:spPr>
          <a:xfrm>
            <a:off x="3190753" y="6554824"/>
            <a:ext cx="5976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Zdroj dat: Centrální rezervační systém; ISIN / COVID-19 - Informační systém infekční nemoci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EE952BB-7354-4D89-8CC6-6BC3309A3C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7451002"/>
              </p:ext>
            </p:extLst>
          </p:nvPr>
        </p:nvGraphicFramePr>
        <p:xfrm>
          <a:off x="220972" y="701213"/>
          <a:ext cx="11750058" cy="5830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A16925BD-8B42-4997-8EF2-01B33424556B}"/>
              </a:ext>
            </a:extLst>
          </p:cNvPr>
          <p:cNvSpPr/>
          <p:nvPr/>
        </p:nvSpPr>
        <p:spPr>
          <a:xfrm>
            <a:off x="1928241" y="636819"/>
            <a:ext cx="865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b="1" dirty="0"/>
              <a:t>Osoby na 100 obyvatel (% populace)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ACF933FC-AC8B-4DCF-85AE-AB663C334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128120"/>
              </p:ext>
            </p:extLst>
          </p:nvPr>
        </p:nvGraphicFramePr>
        <p:xfrm>
          <a:off x="10897964" y="1685926"/>
          <a:ext cx="975360" cy="4759755"/>
        </p:xfrm>
        <a:graphic>
          <a:graphicData uri="http://schemas.openxmlformats.org/drawingml/2006/table">
            <a:tbl>
              <a:tblPr/>
              <a:tblGrid>
                <a:gridCol w="975360">
                  <a:extLst>
                    <a:ext uri="{9D8B030D-6E8A-4147-A177-3AD203B41FA5}">
                      <a16:colId xmlns:a16="http://schemas.microsoft.com/office/drawing/2014/main" val="2643709246"/>
                    </a:ext>
                  </a:extLst>
                </a:gridCol>
              </a:tblGrid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508 852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68862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643 551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30508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550 803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547789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1 195 327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06972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10 701 777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968834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580 119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0546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817 004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168544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293 311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991601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1 397 997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096052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591 041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069691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1 335 084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3041063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1 192 834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574411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630 522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37837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442 476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364134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522 856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223415"/>
                  </a:ext>
                </a:extLst>
              </a:tr>
            </a:tbl>
          </a:graphicData>
        </a:graphic>
      </p:graphicFrame>
      <p:sp>
        <p:nvSpPr>
          <p:cNvPr id="14" name="Obdélník 13">
            <a:extLst>
              <a:ext uri="{FF2B5EF4-FFF2-40B4-BE49-F238E27FC236}">
                <a16:creationId xmlns:a16="http://schemas.microsoft.com/office/drawing/2014/main" id="{1C4DBC00-ABAA-47B0-8261-8DCC80EB334A}"/>
              </a:ext>
            </a:extLst>
          </p:cNvPr>
          <p:cNvSpPr/>
          <p:nvPr/>
        </p:nvSpPr>
        <p:spPr>
          <a:xfrm>
            <a:off x="10898203" y="1247352"/>
            <a:ext cx="102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Obyvatelstvo </a:t>
            </a:r>
          </a:p>
          <a:p>
            <a:pPr algn="ctr"/>
            <a:r>
              <a:rPr lang="cs-CZ" sz="1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 1. 1. 2021</a:t>
            </a:r>
            <a:endParaRPr lang="cs-CZ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676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12B94A9C-5987-47A6-BC42-5EC0316B4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20825"/>
              </p:ext>
            </p:extLst>
          </p:nvPr>
        </p:nvGraphicFramePr>
        <p:xfrm>
          <a:off x="5524434" y="1447336"/>
          <a:ext cx="5076892" cy="5026590"/>
        </p:xfrm>
        <a:graphic>
          <a:graphicData uri="http://schemas.openxmlformats.org/drawingml/2006/table">
            <a:tbl>
              <a:tblPr/>
              <a:tblGrid>
                <a:gridCol w="2538446">
                  <a:extLst>
                    <a:ext uri="{9D8B030D-6E8A-4147-A177-3AD203B41FA5}">
                      <a16:colId xmlns:a16="http://schemas.microsoft.com/office/drawing/2014/main" val="1910974463"/>
                    </a:ext>
                  </a:extLst>
                </a:gridCol>
                <a:gridCol w="2538446">
                  <a:extLst>
                    <a:ext uri="{9D8B030D-6E8A-4147-A177-3AD203B41FA5}">
                      <a16:colId xmlns:a16="http://schemas.microsoft.com/office/drawing/2014/main" val="2449488285"/>
                    </a:ext>
                  </a:extLst>
                </a:gridCol>
              </a:tblGrid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948725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908063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399364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20794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60664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313575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075595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772710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478182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86977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602358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768214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170628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944773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415303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729317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557189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95491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podle věku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3. 6. 2021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0309B56C-9442-443F-8572-AB0E7629608E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6C43BA4A-4D39-4C65-9B16-FC0E5A0859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13983"/>
              </p:ext>
            </p:extLst>
          </p:nvPr>
        </p:nvGraphicFramePr>
        <p:xfrm>
          <a:off x="1666875" y="798741"/>
          <a:ext cx="8934451" cy="5675187"/>
        </p:xfrm>
        <a:graphic>
          <a:graphicData uri="http://schemas.openxmlformats.org/drawingml/2006/table">
            <a:tbl>
              <a:tblPr/>
              <a:tblGrid>
                <a:gridCol w="1525456">
                  <a:extLst>
                    <a:ext uri="{9D8B030D-6E8A-4147-A177-3AD203B41FA5}">
                      <a16:colId xmlns:a16="http://schemas.microsoft.com/office/drawing/2014/main" val="2659217880"/>
                    </a:ext>
                  </a:extLst>
                </a:gridCol>
                <a:gridCol w="2346001">
                  <a:extLst>
                    <a:ext uri="{9D8B030D-6E8A-4147-A177-3AD203B41FA5}">
                      <a16:colId xmlns:a16="http://schemas.microsoft.com/office/drawing/2014/main" val="3700633278"/>
                    </a:ext>
                  </a:extLst>
                </a:gridCol>
                <a:gridCol w="2531497">
                  <a:extLst>
                    <a:ext uri="{9D8B030D-6E8A-4147-A177-3AD203B41FA5}">
                      <a16:colId xmlns:a16="http://schemas.microsoft.com/office/drawing/2014/main" val="1208404094"/>
                    </a:ext>
                  </a:extLst>
                </a:gridCol>
                <a:gridCol w="2531497">
                  <a:extLst>
                    <a:ext uri="{9D8B030D-6E8A-4147-A177-3AD203B41FA5}">
                      <a16:colId xmlns:a16="http://schemas.microsoft.com/office/drawing/2014/main" val="3572332603"/>
                    </a:ext>
                  </a:extLst>
                </a:gridCol>
              </a:tblGrid>
              <a:tr h="547903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osob </a:t>
                      </a:r>
                    </a:p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 populaci k 1.1.2021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Očkované osoby celkem</a:t>
                      </a:r>
                    </a:p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(podíl z populace)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dokončeným očkováním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(podíl z populace)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087383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16-19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386 598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9 904 (2,6 %)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3 916 (1,0 %)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794676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20-24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477 910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40 538 (8,5 %)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21 383 (4,5 %)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681229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25-29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620 925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61 887 (10,0 %)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34 544 (5,6 %)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216743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30-34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718 931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106 314 (14,8 %)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40 447 (5,6 %)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086051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35-39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753 310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184 383 (24,5 %)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56 683 (7,5 %)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6191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40-44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893 321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360 937 (40,4 %)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86 356 (9,7 %)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9642732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45-49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453 810 (51,4 %)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101 978 (11,6 %)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0367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50-54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384 577 (55,6 %)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90 658 (13,1 %)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084635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55-59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399 185 (59,6 %)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102 315 (15,3 %)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348320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60-64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403 453 (64,5 %)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93 855 (15,0 %)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150079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65-69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480 606 (71,5 %)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163 742 (24,4 %)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0196500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70-74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621 177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483 997 (77,9 %)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321 178 (51,7 %)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002971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75-79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417 201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336 570 (80,7 %)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243 173 (58,3 %)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526895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80-84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244 137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198 970 (81,5 %)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166 477 (68,2 %)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600272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85-89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138 490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105 119 (75,9 %)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88 354 (63,8 %)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678603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90-94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53 811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37 624 (69,9 %)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31 451 (58,4 %)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31129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95+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11 088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6 712 (60,5 %)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5 574 (50,3 %)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32988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8 878 184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4 054 586 (45,7 %)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1 652 084 (18,6 %)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075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704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vakcinací (dávek) v čase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0784970"/>
              </p:ext>
            </p:extLst>
          </p:nvPr>
        </p:nvGraphicFramePr>
        <p:xfrm>
          <a:off x="490291" y="1001557"/>
          <a:ext cx="827271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8763001" y="593444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Datum vakcinace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1222998" y="3331513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Počet aplikovaných dávek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084D96C-495C-45C0-91A0-E14079082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559336"/>
              </p:ext>
            </p:extLst>
          </p:nvPr>
        </p:nvGraphicFramePr>
        <p:xfrm>
          <a:off x="8845839" y="1174566"/>
          <a:ext cx="3139478" cy="4394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5873">
                  <a:extLst>
                    <a:ext uri="{9D8B030D-6E8A-4147-A177-3AD203B41FA5}">
                      <a16:colId xmlns:a16="http://schemas.microsoft.com/office/drawing/2014/main" val="2943378"/>
                    </a:ext>
                  </a:extLst>
                </a:gridCol>
                <a:gridCol w="1103605">
                  <a:extLst>
                    <a:ext uri="{9D8B030D-6E8A-4147-A177-3AD203B41FA5}">
                      <a16:colId xmlns:a16="http://schemas.microsoft.com/office/drawing/2014/main" val="968858617"/>
                    </a:ext>
                  </a:extLst>
                </a:gridCol>
              </a:tblGrid>
              <a:tr h="511218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Počet dávek k 3. 6.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89317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908 871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60935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600 223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58156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355 390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942977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306 021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62483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155 839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66282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411 665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85366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221 023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1771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309 539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06328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243 397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80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264 445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63159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642 793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407984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320 897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538601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305 445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45742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610 865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818785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5 656 413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593554"/>
                  </a:ext>
                </a:extLst>
              </a:tr>
            </a:tbl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226A79D3-D403-469C-B32A-2842DAC2EFF2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85887D0A-03ED-43C9-9EC3-219B3DD8AB3A}"/>
              </a:ext>
            </a:extLst>
          </p:cNvPr>
          <p:cNvCxnSpPr/>
          <p:nvPr/>
        </p:nvCxnSpPr>
        <p:spPr>
          <a:xfrm>
            <a:off x="1415765" y="1245145"/>
            <a:ext cx="2880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5">
            <a:extLst>
              <a:ext uri="{FF2B5EF4-FFF2-40B4-BE49-F238E27FC236}">
                <a16:creationId xmlns:a16="http://schemas.microsoft.com/office/drawing/2014/main" id="{1727EAC2-EF5F-4DB7-B86E-88CE2280C67B}"/>
              </a:ext>
            </a:extLst>
          </p:cNvPr>
          <p:cNvSpPr txBox="1"/>
          <p:nvPr/>
        </p:nvSpPr>
        <p:spPr>
          <a:xfrm>
            <a:off x="1684431" y="1142546"/>
            <a:ext cx="2116043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cs typeface="Calibri" panose="020F0502020204030204" pitchFamily="34" charset="0"/>
              </a:rPr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320530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6">
            <a:extLst>
              <a:ext uri="{FF2B5EF4-FFF2-40B4-BE49-F238E27FC236}">
                <a16:creationId xmlns:a16="http://schemas.microsoft.com/office/drawing/2014/main" id="{D924A996-4FFB-428D-B026-DB03750570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6570238"/>
              </p:ext>
            </p:extLst>
          </p:nvPr>
        </p:nvGraphicFramePr>
        <p:xfrm>
          <a:off x="490291" y="1001557"/>
          <a:ext cx="827271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dokončených vakcinací v čase (obě dávky)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8845839" y="589634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Datum vakcinace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1710310" y="3179113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b="1" dirty="0"/>
              <a:t>Počet aplikovaných druhých dávek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084D96C-495C-45C0-91A0-E14079082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955055"/>
              </p:ext>
            </p:extLst>
          </p:nvPr>
        </p:nvGraphicFramePr>
        <p:xfrm>
          <a:off x="8845839" y="1174566"/>
          <a:ext cx="3117561" cy="4394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5873">
                  <a:extLst>
                    <a:ext uri="{9D8B030D-6E8A-4147-A177-3AD203B41FA5}">
                      <a16:colId xmlns:a16="http://schemas.microsoft.com/office/drawing/2014/main" val="2943378"/>
                    </a:ext>
                  </a:extLst>
                </a:gridCol>
                <a:gridCol w="1081688">
                  <a:extLst>
                    <a:ext uri="{9D8B030D-6E8A-4147-A177-3AD203B41FA5}">
                      <a16:colId xmlns:a16="http://schemas.microsoft.com/office/drawing/2014/main" val="968858617"/>
                    </a:ext>
                  </a:extLst>
                </a:gridCol>
              </a:tblGrid>
              <a:tr h="511218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Počet </a:t>
                      </a:r>
                    </a:p>
                    <a:p>
                      <a:pPr algn="ct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 3. 6.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89317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267 130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60935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178 398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58156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104 427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942977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90 562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62483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44 816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66282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115 343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85366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65 339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1771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91 302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06328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72 499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80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76 232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63159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183 626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407984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97 205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538601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88 401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45742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176 822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818785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1 652 102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593554"/>
                  </a:ext>
                </a:extLst>
              </a:tr>
            </a:tbl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A782278A-24E3-49D5-B0A7-4198ADDE2AB0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A0F1CD9D-D11D-4288-A7AE-007F7A20BAA8}"/>
              </a:ext>
            </a:extLst>
          </p:cNvPr>
          <p:cNvCxnSpPr/>
          <p:nvPr/>
        </p:nvCxnSpPr>
        <p:spPr>
          <a:xfrm>
            <a:off x="1415765" y="1368970"/>
            <a:ext cx="2880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">
            <a:extLst>
              <a:ext uri="{FF2B5EF4-FFF2-40B4-BE49-F238E27FC236}">
                <a16:creationId xmlns:a16="http://schemas.microsoft.com/office/drawing/2014/main" id="{AB0FDA69-FFD3-4C32-9D06-2BBDF358B7A2}"/>
              </a:ext>
            </a:extLst>
          </p:cNvPr>
          <p:cNvSpPr txBox="1"/>
          <p:nvPr/>
        </p:nvSpPr>
        <p:spPr>
          <a:xfrm>
            <a:off x="1684431" y="1266371"/>
            <a:ext cx="2116043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cs typeface="Calibri" panose="020F0502020204030204" pitchFamily="34" charset="0"/>
              </a:rPr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2308240609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9989</TotalTime>
  <Words>9772</Words>
  <Application>Microsoft Office PowerPoint</Application>
  <PresentationFormat>Širokoúhlá obrazovka</PresentationFormat>
  <Paragraphs>2971</Paragraphs>
  <Slides>34</Slides>
  <Notes>28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34</vt:i4>
      </vt:variant>
    </vt:vector>
  </HeadingPairs>
  <TitlesOfParts>
    <vt:vector size="37" baseType="lpstr">
      <vt:lpstr>Arial</vt:lpstr>
      <vt:lpstr>Calibri</vt:lpstr>
      <vt:lpstr>Motiv Office</vt:lpstr>
      <vt:lpstr>Prezentace aplikace PowerPoint</vt:lpstr>
      <vt:lpstr>Zadávání dat o očkování</vt:lpstr>
      <vt:lpstr>Vakcinovaní po regionech</vt:lpstr>
      <vt:lpstr>Stav očkování obyvatel v ČR k 3. 6. 2021</vt:lpstr>
      <vt:lpstr>Stav očkování obyvatel v ČR k 3. 6. 2021</vt:lpstr>
      <vt:lpstr>Stav očkování obyvatel v ČR k 3. 6. 2021</vt:lpstr>
      <vt:lpstr>Vakcinace podle věku</vt:lpstr>
      <vt:lpstr>Vývoj počtu vakcinací (dávek) v čase </vt:lpstr>
      <vt:lpstr>Vývoj počtu dokončených vakcinací v čase (obě dávky)</vt:lpstr>
      <vt:lpstr>Očkování, objednávky a dodávky vakcín</vt:lpstr>
      <vt:lpstr>Očkování praktických lékařů </vt:lpstr>
      <vt:lpstr>Vakcinace u praktických lékařů</vt:lpstr>
      <vt:lpstr>Vakcinace u praktických lékařů</vt:lpstr>
      <vt:lpstr>Místa očkování – aplikované dávky v čase</vt:lpstr>
      <vt:lpstr>Místa očkování – celkový přehled</vt:lpstr>
      <vt:lpstr>Přehled dle místa bydliště</vt:lpstr>
      <vt:lpstr>Očkovaní v krajích (podle místa podání)</vt:lpstr>
      <vt:lpstr>Očkovaní v krajích (podle místa bydliště)</vt:lpstr>
      <vt:lpstr>Vakcinace po regionech</vt:lpstr>
      <vt:lpstr>Vakcinace po regionech</vt:lpstr>
      <vt:lpstr>Očkovaní dle vybraných skupin </vt:lpstr>
      <vt:lpstr>Očkovaní 80+ let – přehled podle regionů</vt:lpstr>
      <vt:lpstr>Očkovaní 70–79 let – přehled podle regionů</vt:lpstr>
      <vt:lpstr>Očkovaní 65–69 let – přehled podle regionů</vt:lpstr>
      <vt:lpstr>Očkovaní 60–64 let – přehled podle regionů</vt:lpstr>
      <vt:lpstr>Očkovaní 55–59 let – přehled podle regionů</vt:lpstr>
      <vt:lpstr>Očkovaní 50–54 let – přehled podle regionů</vt:lpstr>
      <vt:lpstr>Očkovaní 45–49 let – přehled podle regionů</vt:lpstr>
      <vt:lpstr>Očkovaní 40–44 let – přehled podle regionů</vt:lpstr>
      <vt:lpstr>Očkovaní 35–39 let – přehled podle regionů</vt:lpstr>
      <vt:lpstr>Očkovaní 30–34 let – přehled podle regionů</vt:lpstr>
      <vt:lpstr>Očkovaní 16 a více let – přehled podle regionů</vt:lpstr>
      <vt:lpstr>Očkování podle věku – aplikované dávky v čase</vt:lpstr>
      <vt:lpstr>Skupiny pro očkování – aplikované dávky v čase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Ladislav Dušek</cp:lastModifiedBy>
  <cp:revision>688</cp:revision>
  <dcterms:created xsi:type="dcterms:W3CDTF">2020-11-11T17:36:28Z</dcterms:created>
  <dcterms:modified xsi:type="dcterms:W3CDTF">2021-06-04T02:30:42Z</dcterms:modified>
</cp:coreProperties>
</file>